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140753872" r:id="rId2"/>
    <p:sldId id="2140753873" r:id="rId3"/>
    <p:sldId id="2140753858" r:id="rId4"/>
    <p:sldId id="1795" r:id="rId5"/>
    <p:sldId id="2140753876" r:id="rId6"/>
    <p:sldId id="2140753874" r:id="rId7"/>
    <p:sldId id="2140753875" r:id="rId8"/>
    <p:sldId id="2140753877" r:id="rId9"/>
    <p:sldId id="2140753879" r:id="rId10"/>
    <p:sldId id="2140753878" r:id="rId11"/>
    <p:sldId id="2140753881" r:id="rId12"/>
    <p:sldId id="2140753880" r:id="rId13"/>
    <p:sldId id="2140753882" r:id="rId14"/>
    <p:sldId id="2140753883" r:id="rId15"/>
    <p:sldId id="2140753884" r:id="rId16"/>
    <p:sldId id="2140753885" r:id="rId17"/>
    <p:sldId id="2140753886" r:id="rId18"/>
    <p:sldId id="2140753887" r:id="rId19"/>
    <p:sldId id="2140753888" r:id="rId20"/>
    <p:sldId id="2140753889" r:id="rId21"/>
    <p:sldId id="2140753890" r:id="rId22"/>
    <p:sldId id="2140753891" r:id="rId23"/>
    <p:sldId id="2140753892" r:id="rId24"/>
    <p:sldId id="28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BC12F91-C5C4-5145-8FDB-611B9A0854BE}">
          <p14:sldIdLst>
            <p14:sldId id="2140753872"/>
            <p14:sldId id="2140753873"/>
            <p14:sldId id="2140753858"/>
            <p14:sldId id="1795"/>
            <p14:sldId id="2140753876"/>
            <p14:sldId id="2140753874"/>
            <p14:sldId id="2140753875"/>
            <p14:sldId id="2140753877"/>
            <p14:sldId id="2140753879"/>
            <p14:sldId id="2140753878"/>
            <p14:sldId id="2140753881"/>
            <p14:sldId id="2140753880"/>
            <p14:sldId id="2140753882"/>
            <p14:sldId id="2140753883"/>
            <p14:sldId id="2140753884"/>
            <p14:sldId id="2140753885"/>
            <p14:sldId id="2140753886"/>
            <p14:sldId id="2140753887"/>
            <p14:sldId id="2140753888"/>
            <p14:sldId id="2140753889"/>
            <p14:sldId id="2140753890"/>
            <p14:sldId id="2140753891"/>
            <p14:sldId id="2140753892"/>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121"/>
    <a:srgbClr val="19226D"/>
    <a:srgbClr val="E4E5E6"/>
    <a:srgbClr val="33B2C1"/>
    <a:srgbClr val="B5B5B5"/>
    <a:srgbClr val="50B848"/>
    <a:srgbClr val="034EA2"/>
    <a:srgbClr val="F2F2F2"/>
    <a:srgbClr val="3EA9C1"/>
    <a:srgbClr val="33B2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19" autoAdjust="0"/>
    <p:restoredTop sz="93002" autoAdjust="0"/>
  </p:normalViewPr>
  <p:slideViewPr>
    <p:cSldViewPr snapToGrid="0">
      <p:cViewPr varScale="1">
        <p:scale>
          <a:sx n="67" d="100"/>
          <a:sy n="67" d="100"/>
        </p:scale>
        <p:origin x="918" y="78"/>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B10F33-FCD9-4BA2-B788-3502C1342BDE}" type="doc">
      <dgm:prSet loTypeId="urn:microsoft.com/office/officeart/2005/8/layout/architecture" loCatId="hierarchy" qsTypeId="urn:microsoft.com/office/officeart/2005/8/quickstyle/simple1" qsCatId="simple" csTypeId="urn:microsoft.com/office/officeart/2005/8/colors/accent1_2" csCatId="accent1" phldr="1"/>
      <dgm:spPr/>
      <dgm:t>
        <a:bodyPr/>
        <a:lstStyle/>
        <a:p>
          <a:endParaRPr lang="en-US"/>
        </a:p>
      </dgm:t>
    </dgm:pt>
    <dgm:pt modelId="{F72B9033-A177-4AA7-BF41-71240B47D09C}">
      <dgm:prSet phldrT="[Text]" custT="1"/>
      <dgm:spPr>
        <a:solidFill>
          <a:schemeClr val="tx2">
            <a:lumMod val="50000"/>
          </a:schemeClr>
        </a:solidFill>
      </dgm:spPr>
      <dgm:t>
        <a:bodyPr/>
        <a:lstStyle/>
        <a:p>
          <a:pPr algn="ctr"/>
          <a:r>
            <a:rPr lang="en-US" sz="2000"/>
            <a:t>Your operating system</a:t>
          </a:r>
        </a:p>
      </dgm:t>
    </dgm:pt>
    <dgm:pt modelId="{D99316EE-68D8-4F55-817C-311F96F99F12}" type="parTrans" cxnId="{3C0C90F0-A7D3-4A36-9619-93D3058BE5EA}">
      <dgm:prSet/>
      <dgm:spPr/>
      <dgm:t>
        <a:bodyPr/>
        <a:lstStyle/>
        <a:p>
          <a:pPr algn="ctr"/>
          <a:endParaRPr lang="en-US" sz="1000"/>
        </a:p>
      </dgm:t>
    </dgm:pt>
    <dgm:pt modelId="{28F80022-FFCF-41D1-B535-A60749DD46F6}" type="sibTrans" cxnId="{3C0C90F0-A7D3-4A36-9619-93D3058BE5EA}">
      <dgm:prSet/>
      <dgm:spPr/>
      <dgm:t>
        <a:bodyPr/>
        <a:lstStyle/>
        <a:p>
          <a:pPr algn="ctr"/>
          <a:endParaRPr lang="en-US" sz="1000"/>
        </a:p>
      </dgm:t>
    </dgm:pt>
    <dgm:pt modelId="{CF70FEB1-9E06-4EFA-9439-FB5E4C6F02E5}">
      <dgm:prSet phldrT="[Text]" custT="1"/>
      <dgm:spPr>
        <a:solidFill>
          <a:schemeClr val="bg2">
            <a:lumMod val="75000"/>
          </a:schemeClr>
        </a:solidFill>
      </dgm:spPr>
      <dgm:t>
        <a:bodyPr/>
        <a:lstStyle/>
        <a:p>
          <a:pPr algn="ctr"/>
          <a:r>
            <a:rPr lang="en-US" sz="2000"/>
            <a:t>OS built-in container support</a:t>
          </a:r>
        </a:p>
      </dgm:t>
    </dgm:pt>
    <dgm:pt modelId="{89FDE030-3325-417D-8BC8-38D7A775E2C9}" type="parTrans" cxnId="{7CA4FF36-C6BC-43D6-AB8D-DCF002A9859F}">
      <dgm:prSet/>
      <dgm:spPr/>
      <dgm:t>
        <a:bodyPr/>
        <a:lstStyle/>
        <a:p>
          <a:pPr algn="ctr"/>
          <a:endParaRPr lang="en-US" sz="1000"/>
        </a:p>
      </dgm:t>
    </dgm:pt>
    <dgm:pt modelId="{94BE9E43-D964-497F-ABFB-E42F11F111FA}" type="sibTrans" cxnId="{7CA4FF36-C6BC-43D6-AB8D-DCF002A9859F}">
      <dgm:prSet/>
      <dgm:spPr/>
      <dgm:t>
        <a:bodyPr/>
        <a:lstStyle/>
        <a:p>
          <a:pPr algn="ctr"/>
          <a:endParaRPr lang="en-US" sz="1000"/>
        </a:p>
      </dgm:t>
    </dgm:pt>
    <dgm:pt modelId="{4102F757-ED59-47E8-8F28-F1DD13E6BD95}">
      <dgm:prSet phldrT="[Text]" custT="1"/>
      <dgm:spPr>
        <a:solidFill>
          <a:schemeClr val="accent2">
            <a:lumMod val="75000"/>
          </a:schemeClr>
        </a:solidFill>
      </dgm:spPr>
      <dgm:t>
        <a:bodyPr/>
        <a:lstStyle/>
        <a:p>
          <a:pPr algn="ctr"/>
          <a:r>
            <a:rPr lang="en-US" sz="2000"/>
            <a:t>Docker Engine</a:t>
          </a:r>
        </a:p>
      </dgm:t>
    </dgm:pt>
    <dgm:pt modelId="{7141743D-2472-46B3-9676-180E3729B5CD}" type="parTrans" cxnId="{760FC9CD-DA50-4722-87AA-7C66DA99A9B7}">
      <dgm:prSet/>
      <dgm:spPr/>
      <dgm:t>
        <a:bodyPr/>
        <a:lstStyle/>
        <a:p>
          <a:pPr algn="ctr"/>
          <a:endParaRPr lang="en-US" sz="1000"/>
        </a:p>
      </dgm:t>
    </dgm:pt>
    <dgm:pt modelId="{03C14F2B-D4AC-45AD-8B73-D94F23A0B6B4}" type="sibTrans" cxnId="{760FC9CD-DA50-4722-87AA-7C66DA99A9B7}">
      <dgm:prSet/>
      <dgm:spPr/>
      <dgm:t>
        <a:bodyPr/>
        <a:lstStyle/>
        <a:p>
          <a:pPr algn="ctr"/>
          <a:endParaRPr lang="en-US" sz="1000"/>
        </a:p>
      </dgm:t>
    </dgm:pt>
    <dgm:pt modelId="{1FAC9E44-4896-455C-923A-1811C43A4CEF}">
      <dgm:prSet phldrT="[Text]" custT="1"/>
      <dgm:spPr>
        <a:solidFill>
          <a:schemeClr val="tx1">
            <a:lumMod val="75000"/>
          </a:schemeClr>
        </a:solidFill>
      </dgm:spPr>
      <dgm:t>
        <a:bodyPr/>
        <a:lstStyle/>
        <a:p>
          <a:pPr algn="ctr"/>
          <a:r>
            <a:rPr lang="en-US" sz="2000"/>
            <a:t>Container A</a:t>
          </a:r>
        </a:p>
      </dgm:t>
    </dgm:pt>
    <dgm:pt modelId="{3E1D946A-64F9-4E98-BB33-56678726D104}" type="parTrans" cxnId="{8317F26F-75E3-411D-9CC9-80DC46A5CFB8}">
      <dgm:prSet/>
      <dgm:spPr/>
      <dgm:t>
        <a:bodyPr/>
        <a:lstStyle/>
        <a:p>
          <a:endParaRPr lang="en-US"/>
        </a:p>
      </dgm:t>
    </dgm:pt>
    <dgm:pt modelId="{750D28A1-DE07-4CC1-BEC7-35C7FA3DC452}" type="sibTrans" cxnId="{8317F26F-75E3-411D-9CC9-80DC46A5CFB8}">
      <dgm:prSet/>
      <dgm:spPr/>
      <dgm:t>
        <a:bodyPr/>
        <a:lstStyle/>
        <a:p>
          <a:endParaRPr lang="en-US"/>
        </a:p>
      </dgm:t>
    </dgm:pt>
    <dgm:pt modelId="{167D6314-055C-4A77-8570-9ECF2415FF1F}">
      <dgm:prSet phldrT="[Text]" custT="1"/>
      <dgm:spPr>
        <a:solidFill>
          <a:schemeClr val="tx1">
            <a:lumMod val="75000"/>
          </a:schemeClr>
        </a:solidFill>
      </dgm:spPr>
      <dgm:t>
        <a:bodyPr/>
        <a:lstStyle/>
        <a:p>
          <a:pPr algn="ctr"/>
          <a:r>
            <a:rPr lang="en-US" sz="2000"/>
            <a:t>Container B</a:t>
          </a:r>
        </a:p>
      </dgm:t>
    </dgm:pt>
    <dgm:pt modelId="{B95F3570-5514-4083-A49A-82A9D65604B6}" type="parTrans" cxnId="{416DAE37-1179-46AA-BFC3-7BD03BCC4833}">
      <dgm:prSet/>
      <dgm:spPr/>
      <dgm:t>
        <a:bodyPr/>
        <a:lstStyle/>
        <a:p>
          <a:endParaRPr lang="en-US"/>
        </a:p>
      </dgm:t>
    </dgm:pt>
    <dgm:pt modelId="{0DA25298-B27A-469E-BE55-369051C35E8D}" type="sibTrans" cxnId="{416DAE37-1179-46AA-BFC3-7BD03BCC4833}">
      <dgm:prSet/>
      <dgm:spPr/>
      <dgm:t>
        <a:bodyPr/>
        <a:lstStyle/>
        <a:p>
          <a:endParaRPr lang="en-US"/>
        </a:p>
      </dgm:t>
    </dgm:pt>
    <dgm:pt modelId="{313CCF74-7810-4A73-B475-F35400446F86}">
      <dgm:prSet phldrT="[Text]" custT="1"/>
      <dgm:spPr>
        <a:solidFill>
          <a:schemeClr val="tx1">
            <a:lumMod val="75000"/>
          </a:schemeClr>
        </a:solidFill>
      </dgm:spPr>
      <dgm:t>
        <a:bodyPr/>
        <a:lstStyle/>
        <a:p>
          <a:pPr algn="ctr"/>
          <a:r>
            <a:rPr lang="en-US" sz="2000"/>
            <a:t>Container C</a:t>
          </a:r>
        </a:p>
      </dgm:t>
    </dgm:pt>
    <dgm:pt modelId="{3F6C2573-123A-4D90-9C30-B73CF166A6B7}" type="parTrans" cxnId="{8EA13894-45CD-40AD-9667-FEE273141728}">
      <dgm:prSet/>
      <dgm:spPr/>
      <dgm:t>
        <a:bodyPr/>
        <a:lstStyle/>
        <a:p>
          <a:endParaRPr lang="en-US"/>
        </a:p>
      </dgm:t>
    </dgm:pt>
    <dgm:pt modelId="{B04B3266-05D5-43D6-8EA0-794B4F52926E}" type="sibTrans" cxnId="{8EA13894-45CD-40AD-9667-FEE273141728}">
      <dgm:prSet/>
      <dgm:spPr/>
      <dgm:t>
        <a:bodyPr/>
        <a:lstStyle/>
        <a:p>
          <a:endParaRPr lang="en-US"/>
        </a:p>
      </dgm:t>
    </dgm:pt>
    <dgm:pt modelId="{C02B9BC4-3F2A-44B6-B19E-2454E9CB5AE0}" type="pres">
      <dgm:prSet presAssocID="{23B10F33-FCD9-4BA2-B788-3502C1342BDE}" presName="Name0" presStyleCnt="0">
        <dgm:presLayoutVars>
          <dgm:chPref val="1"/>
          <dgm:dir/>
          <dgm:animOne val="branch"/>
          <dgm:animLvl val="lvl"/>
          <dgm:resizeHandles/>
        </dgm:presLayoutVars>
      </dgm:prSet>
      <dgm:spPr/>
    </dgm:pt>
    <dgm:pt modelId="{C1BB7A77-3CA2-45C4-AA72-A203652C9826}" type="pres">
      <dgm:prSet presAssocID="{F72B9033-A177-4AA7-BF41-71240B47D09C}" presName="vertOne" presStyleCnt="0"/>
      <dgm:spPr/>
    </dgm:pt>
    <dgm:pt modelId="{E863A54D-A170-4689-B30E-3936F724CA2B}" type="pres">
      <dgm:prSet presAssocID="{F72B9033-A177-4AA7-BF41-71240B47D09C}" presName="txOne" presStyleLbl="node0" presStyleIdx="0" presStyleCnt="1" custLinFactNeighborX="-18" custLinFactNeighborY="-36712">
        <dgm:presLayoutVars>
          <dgm:chPref val="3"/>
        </dgm:presLayoutVars>
      </dgm:prSet>
      <dgm:spPr/>
    </dgm:pt>
    <dgm:pt modelId="{5AB59527-2F5C-4597-892D-D057611A6A6C}" type="pres">
      <dgm:prSet presAssocID="{F72B9033-A177-4AA7-BF41-71240B47D09C}" presName="parTransOne" presStyleCnt="0"/>
      <dgm:spPr/>
    </dgm:pt>
    <dgm:pt modelId="{9CF79FA2-1C20-469B-93AF-58F238928FDA}" type="pres">
      <dgm:prSet presAssocID="{F72B9033-A177-4AA7-BF41-71240B47D09C}" presName="horzOne" presStyleCnt="0"/>
      <dgm:spPr/>
    </dgm:pt>
    <dgm:pt modelId="{929E429E-F266-4901-96E1-63816F868C53}" type="pres">
      <dgm:prSet presAssocID="{CF70FEB1-9E06-4EFA-9439-FB5E4C6F02E5}" presName="vertTwo" presStyleCnt="0"/>
      <dgm:spPr/>
    </dgm:pt>
    <dgm:pt modelId="{F525221A-35B1-41A6-AB27-24EE93E82FB8}" type="pres">
      <dgm:prSet presAssocID="{CF70FEB1-9E06-4EFA-9439-FB5E4C6F02E5}" presName="txTwo" presStyleLbl="node2" presStyleIdx="0" presStyleCnt="1">
        <dgm:presLayoutVars>
          <dgm:chPref val="3"/>
        </dgm:presLayoutVars>
      </dgm:prSet>
      <dgm:spPr/>
    </dgm:pt>
    <dgm:pt modelId="{A029A350-E8FA-4897-A64D-7D9CE6E8AFB4}" type="pres">
      <dgm:prSet presAssocID="{CF70FEB1-9E06-4EFA-9439-FB5E4C6F02E5}" presName="parTransTwo" presStyleCnt="0"/>
      <dgm:spPr/>
    </dgm:pt>
    <dgm:pt modelId="{DB0592E6-65B0-490B-A21F-942C3B8D2928}" type="pres">
      <dgm:prSet presAssocID="{CF70FEB1-9E06-4EFA-9439-FB5E4C6F02E5}" presName="horzTwo" presStyleCnt="0"/>
      <dgm:spPr/>
    </dgm:pt>
    <dgm:pt modelId="{6E506F3B-4F0C-4889-AD0A-B044FEBB1F6F}" type="pres">
      <dgm:prSet presAssocID="{4102F757-ED59-47E8-8F28-F1DD13E6BD95}" presName="vertThree" presStyleCnt="0"/>
      <dgm:spPr/>
    </dgm:pt>
    <dgm:pt modelId="{7E972A5F-787A-4E45-9A61-6E46FFA9BBC9}" type="pres">
      <dgm:prSet presAssocID="{4102F757-ED59-47E8-8F28-F1DD13E6BD95}" presName="txThree" presStyleLbl="node3" presStyleIdx="0" presStyleCnt="1" custLinFactNeighborX="32770" custLinFactNeighborY="-3725">
        <dgm:presLayoutVars>
          <dgm:chPref val="3"/>
        </dgm:presLayoutVars>
      </dgm:prSet>
      <dgm:spPr/>
    </dgm:pt>
    <dgm:pt modelId="{12EDDF66-7A14-49C9-9737-9C33EEE3256C}" type="pres">
      <dgm:prSet presAssocID="{4102F757-ED59-47E8-8F28-F1DD13E6BD95}" presName="parTransThree" presStyleCnt="0"/>
      <dgm:spPr/>
    </dgm:pt>
    <dgm:pt modelId="{F3372D78-193B-469D-B6D5-D1674C81B650}" type="pres">
      <dgm:prSet presAssocID="{4102F757-ED59-47E8-8F28-F1DD13E6BD95}" presName="horzThree" presStyleCnt="0"/>
      <dgm:spPr/>
    </dgm:pt>
    <dgm:pt modelId="{891AD497-80D7-4F01-BFC6-FFB9B1E90E91}" type="pres">
      <dgm:prSet presAssocID="{1FAC9E44-4896-455C-923A-1811C43A4CEF}" presName="vertFour" presStyleCnt="0">
        <dgm:presLayoutVars>
          <dgm:chPref val="3"/>
        </dgm:presLayoutVars>
      </dgm:prSet>
      <dgm:spPr/>
    </dgm:pt>
    <dgm:pt modelId="{545718B6-34D5-4475-B1A5-9A56F39AC3DB}" type="pres">
      <dgm:prSet presAssocID="{1FAC9E44-4896-455C-923A-1811C43A4CEF}" presName="txFour" presStyleLbl="node4" presStyleIdx="0" presStyleCnt="3" custLinFactNeighborX="-43625" custLinFactNeighborY="-6211">
        <dgm:presLayoutVars>
          <dgm:chPref val="3"/>
        </dgm:presLayoutVars>
      </dgm:prSet>
      <dgm:spPr/>
    </dgm:pt>
    <dgm:pt modelId="{10757FFD-F3F8-4C99-9ECE-F46035D03D3F}" type="pres">
      <dgm:prSet presAssocID="{1FAC9E44-4896-455C-923A-1811C43A4CEF}" presName="horzFour" presStyleCnt="0"/>
      <dgm:spPr/>
    </dgm:pt>
    <dgm:pt modelId="{C8BA62C7-E9BE-48B7-A309-2A43C6F7DCA9}" type="pres">
      <dgm:prSet presAssocID="{750D28A1-DE07-4CC1-BEC7-35C7FA3DC452}" presName="sibSpaceFour" presStyleCnt="0"/>
      <dgm:spPr/>
    </dgm:pt>
    <dgm:pt modelId="{79C63D8D-7A41-4116-99D1-D92E748B0188}" type="pres">
      <dgm:prSet presAssocID="{167D6314-055C-4A77-8570-9ECF2415FF1F}" presName="vertFour" presStyleCnt="0">
        <dgm:presLayoutVars>
          <dgm:chPref val="3"/>
        </dgm:presLayoutVars>
      </dgm:prSet>
      <dgm:spPr/>
    </dgm:pt>
    <dgm:pt modelId="{9C91BD4E-F3FF-4954-91A3-F25245C7F9AE}" type="pres">
      <dgm:prSet presAssocID="{167D6314-055C-4A77-8570-9ECF2415FF1F}" presName="txFour" presStyleLbl="node4" presStyleIdx="1" presStyleCnt="3">
        <dgm:presLayoutVars>
          <dgm:chPref val="3"/>
        </dgm:presLayoutVars>
      </dgm:prSet>
      <dgm:spPr/>
    </dgm:pt>
    <dgm:pt modelId="{FAE3948D-B2ED-4A99-A916-95F804F10238}" type="pres">
      <dgm:prSet presAssocID="{167D6314-055C-4A77-8570-9ECF2415FF1F}" presName="horzFour" presStyleCnt="0"/>
      <dgm:spPr/>
    </dgm:pt>
    <dgm:pt modelId="{57A87966-4B65-49E1-865C-889A06091A14}" type="pres">
      <dgm:prSet presAssocID="{0DA25298-B27A-469E-BE55-369051C35E8D}" presName="sibSpaceFour" presStyleCnt="0"/>
      <dgm:spPr/>
    </dgm:pt>
    <dgm:pt modelId="{7994FFFA-E20B-42EE-8935-6285428A9B49}" type="pres">
      <dgm:prSet presAssocID="{313CCF74-7810-4A73-B475-F35400446F86}" presName="vertFour" presStyleCnt="0">
        <dgm:presLayoutVars>
          <dgm:chPref val="3"/>
        </dgm:presLayoutVars>
      </dgm:prSet>
      <dgm:spPr/>
    </dgm:pt>
    <dgm:pt modelId="{DB28D86F-9C7F-4702-8F07-6513668EFC18}" type="pres">
      <dgm:prSet presAssocID="{313CCF74-7810-4A73-B475-F35400446F86}" presName="txFour" presStyleLbl="node4" presStyleIdx="2" presStyleCnt="3">
        <dgm:presLayoutVars>
          <dgm:chPref val="3"/>
        </dgm:presLayoutVars>
      </dgm:prSet>
      <dgm:spPr/>
    </dgm:pt>
    <dgm:pt modelId="{E23C61AF-66A8-43DC-9561-C6987BBE351B}" type="pres">
      <dgm:prSet presAssocID="{313CCF74-7810-4A73-B475-F35400446F86}" presName="horzFour" presStyleCnt="0"/>
      <dgm:spPr/>
    </dgm:pt>
  </dgm:ptLst>
  <dgm:cxnLst>
    <dgm:cxn modelId="{B304C501-F738-4BD8-84A7-C5979A42F55B}" type="presOf" srcId="{4102F757-ED59-47E8-8F28-F1DD13E6BD95}" destId="{7E972A5F-787A-4E45-9A61-6E46FFA9BBC9}" srcOrd="0" destOrd="0" presId="urn:microsoft.com/office/officeart/2005/8/layout/architecture"/>
    <dgm:cxn modelId="{046AF622-F537-43A1-A871-13FA2A4AACDB}" type="presOf" srcId="{167D6314-055C-4A77-8570-9ECF2415FF1F}" destId="{9C91BD4E-F3FF-4954-91A3-F25245C7F9AE}" srcOrd="0" destOrd="0" presId="urn:microsoft.com/office/officeart/2005/8/layout/architecture"/>
    <dgm:cxn modelId="{7CA4FF36-C6BC-43D6-AB8D-DCF002A9859F}" srcId="{F72B9033-A177-4AA7-BF41-71240B47D09C}" destId="{CF70FEB1-9E06-4EFA-9439-FB5E4C6F02E5}" srcOrd="0" destOrd="0" parTransId="{89FDE030-3325-417D-8BC8-38D7A775E2C9}" sibTransId="{94BE9E43-D964-497F-ABFB-E42F11F111FA}"/>
    <dgm:cxn modelId="{416DAE37-1179-46AA-BFC3-7BD03BCC4833}" srcId="{4102F757-ED59-47E8-8F28-F1DD13E6BD95}" destId="{167D6314-055C-4A77-8570-9ECF2415FF1F}" srcOrd="1" destOrd="0" parTransId="{B95F3570-5514-4083-A49A-82A9D65604B6}" sibTransId="{0DA25298-B27A-469E-BE55-369051C35E8D}"/>
    <dgm:cxn modelId="{D0D3A867-7005-4457-A3B8-B8CDB2FC3AB1}" type="presOf" srcId="{1FAC9E44-4896-455C-923A-1811C43A4CEF}" destId="{545718B6-34D5-4475-B1A5-9A56F39AC3DB}" srcOrd="0" destOrd="0" presId="urn:microsoft.com/office/officeart/2005/8/layout/architecture"/>
    <dgm:cxn modelId="{8317F26F-75E3-411D-9CC9-80DC46A5CFB8}" srcId="{4102F757-ED59-47E8-8F28-F1DD13E6BD95}" destId="{1FAC9E44-4896-455C-923A-1811C43A4CEF}" srcOrd="0" destOrd="0" parTransId="{3E1D946A-64F9-4E98-BB33-56678726D104}" sibTransId="{750D28A1-DE07-4CC1-BEC7-35C7FA3DC452}"/>
    <dgm:cxn modelId="{8EA13894-45CD-40AD-9667-FEE273141728}" srcId="{4102F757-ED59-47E8-8F28-F1DD13E6BD95}" destId="{313CCF74-7810-4A73-B475-F35400446F86}" srcOrd="2" destOrd="0" parTransId="{3F6C2573-123A-4D90-9C30-B73CF166A6B7}" sibTransId="{B04B3266-05D5-43D6-8EA0-794B4F52926E}"/>
    <dgm:cxn modelId="{D052C398-42BE-4EDF-AA47-6E40D8FD9AAD}" type="presOf" srcId="{313CCF74-7810-4A73-B475-F35400446F86}" destId="{DB28D86F-9C7F-4702-8F07-6513668EFC18}" srcOrd="0" destOrd="0" presId="urn:microsoft.com/office/officeart/2005/8/layout/architecture"/>
    <dgm:cxn modelId="{75B0D9BA-EF7D-43CC-8611-C9F528F74756}" type="presOf" srcId="{CF70FEB1-9E06-4EFA-9439-FB5E4C6F02E5}" destId="{F525221A-35B1-41A6-AB27-24EE93E82FB8}" srcOrd="0" destOrd="0" presId="urn:microsoft.com/office/officeart/2005/8/layout/architecture"/>
    <dgm:cxn modelId="{760FC9CD-DA50-4722-87AA-7C66DA99A9B7}" srcId="{CF70FEB1-9E06-4EFA-9439-FB5E4C6F02E5}" destId="{4102F757-ED59-47E8-8F28-F1DD13E6BD95}" srcOrd="0" destOrd="0" parTransId="{7141743D-2472-46B3-9676-180E3729B5CD}" sibTransId="{03C14F2B-D4AC-45AD-8B73-D94F23A0B6B4}"/>
    <dgm:cxn modelId="{965263E4-D2DF-4FFB-A6DA-CF7E4FDC0A30}" type="presOf" srcId="{23B10F33-FCD9-4BA2-B788-3502C1342BDE}" destId="{C02B9BC4-3F2A-44B6-B19E-2454E9CB5AE0}" srcOrd="0" destOrd="0" presId="urn:microsoft.com/office/officeart/2005/8/layout/architecture"/>
    <dgm:cxn modelId="{3C0C90F0-A7D3-4A36-9619-93D3058BE5EA}" srcId="{23B10F33-FCD9-4BA2-B788-3502C1342BDE}" destId="{F72B9033-A177-4AA7-BF41-71240B47D09C}" srcOrd="0" destOrd="0" parTransId="{D99316EE-68D8-4F55-817C-311F96F99F12}" sibTransId="{28F80022-FFCF-41D1-B535-A60749DD46F6}"/>
    <dgm:cxn modelId="{EEBCEFF5-1483-4557-BD41-FC7F037FD91E}" type="presOf" srcId="{F72B9033-A177-4AA7-BF41-71240B47D09C}" destId="{E863A54D-A170-4689-B30E-3936F724CA2B}" srcOrd="0" destOrd="0" presId="urn:microsoft.com/office/officeart/2005/8/layout/architecture"/>
    <dgm:cxn modelId="{C20F4090-DBD8-4B47-A3E7-F9C5BD59F734}" type="presParOf" srcId="{C02B9BC4-3F2A-44B6-B19E-2454E9CB5AE0}" destId="{C1BB7A77-3CA2-45C4-AA72-A203652C9826}" srcOrd="0" destOrd="0" presId="urn:microsoft.com/office/officeart/2005/8/layout/architecture"/>
    <dgm:cxn modelId="{93F6911E-AC0F-4282-9F52-E749576E95D0}" type="presParOf" srcId="{C1BB7A77-3CA2-45C4-AA72-A203652C9826}" destId="{E863A54D-A170-4689-B30E-3936F724CA2B}" srcOrd="0" destOrd="0" presId="urn:microsoft.com/office/officeart/2005/8/layout/architecture"/>
    <dgm:cxn modelId="{110F6646-2CBD-4DA8-A3D0-122372DA997C}" type="presParOf" srcId="{C1BB7A77-3CA2-45C4-AA72-A203652C9826}" destId="{5AB59527-2F5C-4597-892D-D057611A6A6C}" srcOrd="1" destOrd="0" presId="urn:microsoft.com/office/officeart/2005/8/layout/architecture"/>
    <dgm:cxn modelId="{9D356E65-317C-40BE-8114-D25CAF5C6455}" type="presParOf" srcId="{C1BB7A77-3CA2-45C4-AA72-A203652C9826}" destId="{9CF79FA2-1C20-469B-93AF-58F238928FDA}" srcOrd="2" destOrd="0" presId="urn:microsoft.com/office/officeart/2005/8/layout/architecture"/>
    <dgm:cxn modelId="{465CF72F-249C-4E83-BF28-E0F581BCA720}" type="presParOf" srcId="{9CF79FA2-1C20-469B-93AF-58F238928FDA}" destId="{929E429E-F266-4901-96E1-63816F868C53}" srcOrd="0" destOrd="0" presId="urn:microsoft.com/office/officeart/2005/8/layout/architecture"/>
    <dgm:cxn modelId="{FA9985EF-2785-43C9-9322-EEA8DD40B485}" type="presParOf" srcId="{929E429E-F266-4901-96E1-63816F868C53}" destId="{F525221A-35B1-41A6-AB27-24EE93E82FB8}" srcOrd="0" destOrd="0" presId="urn:microsoft.com/office/officeart/2005/8/layout/architecture"/>
    <dgm:cxn modelId="{99AAC3B1-800C-4192-9706-3DC2B994CE4A}" type="presParOf" srcId="{929E429E-F266-4901-96E1-63816F868C53}" destId="{A029A350-E8FA-4897-A64D-7D9CE6E8AFB4}" srcOrd="1" destOrd="0" presId="urn:microsoft.com/office/officeart/2005/8/layout/architecture"/>
    <dgm:cxn modelId="{36DAAEB3-9397-49AE-8FF6-0391C0FCBD1D}" type="presParOf" srcId="{929E429E-F266-4901-96E1-63816F868C53}" destId="{DB0592E6-65B0-490B-A21F-942C3B8D2928}" srcOrd="2" destOrd="0" presId="urn:microsoft.com/office/officeart/2005/8/layout/architecture"/>
    <dgm:cxn modelId="{35601754-70FD-40E6-B943-8C478DCABEA6}" type="presParOf" srcId="{DB0592E6-65B0-490B-A21F-942C3B8D2928}" destId="{6E506F3B-4F0C-4889-AD0A-B044FEBB1F6F}" srcOrd="0" destOrd="0" presId="urn:microsoft.com/office/officeart/2005/8/layout/architecture"/>
    <dgm:cxn modelId="{34FF8824-9F70-4125-BFD3-166A4204C87D}" type="presParOf" srcId="{6E506F3B-4F0C-4889-AD0A-B044FEBB1F6F}" destId="{7E972A5F-787A-4E45-9A61-6E46FFA9BBC9}" srcOrd="0" destOrd="0" presId="urn:microsoft.com/office/officeart/2005/8/layout/architecture"/>
    <dgm:cxn modelId="{58855419-DF51-4BAB-BF5C-2A77283FC52D}" type="presParOf" srcId="{6E506F3B-4F0C-4889-AD0A-B044FEBB1F6F}" destId="{12EDDF66-7A14-49C9-9737-9C33EEE3256C}" srcOrd="1" destOrd="0" presId="urn:microsoft.com/office/officeart/2005/8/layout/architecture"/>
    <dgm:cxn modelId="{694C1463-6E6B-43C5-905C-0049EF0D4DDE}" type="presParOf" srcId="{6E506F3B-4F0C-4889-AD0A-B044FEBB1F6F}" destId="{F3372D78-193B-469D-B6D5-D1674C81B650}" srcOrd="2" destOrd="0" presId="urn:microsoft.com/office/officeart/2005/8/layout/architecture"/>
    <dgm:cxn modelId="{45A150E5-A548-4A52-B222-63AD22B12748}" type="presParOf" srcId="{F3372D78-193B-469D-B6D5-D1674C81B650}" destId="{891AD497-80D7-4F01-BFC6-FFB9B1E90E91}" srcOrd="0" destOrd="0" presId="urn:microsoft.com/office/officeart/2005/8/layout/architecture"/>
    <dgm:cxn modelId="{A8F6F3BC-2F2E-4E89-BE7F-6D8527A1A110}" type="presParOf" srcId="{891AD497-80D7-4F01-BFC6-FFB9B1E90E91}" destId="{545718B6-34D5-4475-B1A5-9A56F39AC3DB}" srcOrd="0" destOrd="0" presId="urn:microsoft.com/office/officeart/2005/8/layout/architecture"/>
    <dgm:cxn modelId="{A294D6AF-6087-4898-8E57-15289B5AC609}" type="presParOf" srcId="{891AD497-80D7-4F01-BFC6-FFB9B1E90E91}" destId="{10757FFD-F3F8-4C99-9ECE-F46035D03D3F}" srcOrd="1" destOrd="0" presId="urn:microsoft.com/office/officeart/2005/8/layout/architecture"/>
    <dgm:cxn modelId="{FFC3D042-8B31-403A-822A-05B552E4AA5F}" type="presParOf" srcId="{F3372D78-193B-469D-B6D5-D1674C81B650}" destId="{C8BA62C7-E9BE-48B7-A309-2A43C6F7DCA9}" srcOrd="1" destOrd="0" presId="urn:microsoft.com/office/officeart/2005/8/layout/architecture"/>
    <dgm:cxn modelId="{ED9B68B4-13FB-4D8E-84DF-5F72497C3E5C}" type="presParOf" srcId="{F3372D78-193B-469D-B6D5-D1674C81B650}" destId="{79C63D8D-7A41-4116-99D1-D92E748B0188}" srcOrd="2" destOrd="0" presId="urn:microsoft.com/office/officeart/2005/8/layout/architecture"/>
    <dgm:cxn modelId="{553A5A2F-3384-47D0-BAA3-76D6AE001BEC}" type="presParOf" srcId="{79C63D8D-7A41-4116-99D1-D92E748B0188}" destId="{9C91BD4E-F3FF-4954-91A3-F25245C7F9AE}" srcOrd="0" destOrd="0" presId="urn:microsoft.com/office/officeart/2005/8/layout/architecture"/>
    <dgm:cxn modelId="{60225D58-CF7F-45EE-ABFB-0536A932C904}" type="presParOf" srcId="{79C63D8D-7A41-4116-99D1-D92E748B0188}" destId="{FAE3948D-B2ED-4A99-A916-95F804F10238}" srcOrd="1" destOrd="0" presId="urn:microsoft.com/office/officeart/2005/8/layout/architecture"/>
    <dgm:cxn modelId="{06A4B468-B94C-4CFC-BFC6-4E259E738A21}" type="presParOf" srcId="{F3372D78-193B-469D-B6D5-D1674C81B650}" destId="{57A87966-4B65-49E1-865C-889A06091A14}" srcOrd="3" destOrd="0" presId="urn:microsoft.com/office/officeart/2005/8/layout/architecture"/>
    <dgm:cxn modelId="{EF5F7708-D7A9-4174-BCAA-9DF8E7270673}" type="presParOf" srcId="{F3372D78-193B-469D-B6D5-D1674C81B650}" destId="{7994FFFA-E20B-42EE-8935-6285428A9B49}" srcOrd="4" destOrd="0" presId="urn:microsoft.com/office/officeart/2005/8/layout/architecture"/>
    <dgm:cxn modelId="{1A7743C6-1AD1-4479-AF87-FC61C6460E4F}" type="presParOf" srcId="{7994FFFA-E20B-42EE-8935-6285428A9B49}" destId="{DB28D86F-9C7F-4702-8F07-6513668EFC18}" srcOrd="0" destOrd="0" presId="urn:microsoft.com/office/officeart/2005/8/layout/architecture"/>
    <dgm:cxn modelId="{A1D43DBC-52FE-4A90-BAE8-E5A96B4FBB22}" type="presParOf" srcId="{7994FFFA-E20B-42EE-8935-6285428A9B49}" destId="{E23C61AF-66A8-43DC-9561-C6987BBE351B}"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9C7813-33E3-48DA-9CD7-DDF019A00134}"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E6AD3B3E-0A3F-4286-88E9-056778DEDC86}">
      <dgm:prSet phldrT="[Text]" custT="1"/>
      <dgm:spPr>
        <a:solidFill>
          <a:schemeClr val="tx2">
            <a:lumMod val="50000"/>
          </a:schemeClr>
        </a:solidFill>
      </dgm:spPr>
      <dgm:t>
        <a:bodyPr/>
        <a:lstStyle/>
        <a:p>
          <a:r>
            <a:rPr lang="en-US" sz="2400"/>
            <a:t>Requests from container to WWW</a:t>
          </a:r>
        </a:p>
      </dgm:t>
    </dgm:pt>
    <dgm:pt modelId="{C3BAA741-DF69-4811-BE18-0AE88BB946A0}" type="parTrans" cxnId="{E4D03221-19C1-4853-86FD-F7AD13A7905E}">
      <dgm:prSet/>
      <dgm:spPr/>
      <dgm:t>
        <a:bodyPr/>
        <a:lstStyle/>
        <a:p>
          <a:endParaRPr lang="en-US"/>
        </a:p>
      </dgm:t>
    </dgm:pt>
    <dgm:pt modelId="{FEDFB22A-8700-4D97-A885-BEC53E0ACABF}" type="sibTrans" cxnId="{E4D03221-19C1-4853-86FD-F7AD13A7905E}">
      <dgm:prSet/>
      <dgm:spPr>
        <a:solidFill>
          <a:schemeClr val="accent5"/>
        </a:solidFill>
      </dgm:spPr>
      <dgm:t>
        <a:bodyPr/>
        <a:lstStyle/>
        <a:p>
          <a:endParaRPr lang="en-US"/>
        </a:p>
      </dgm:t>
    </dgm:pt>
    <dgm:pt modelId="{4DF8D5CF-A95F-4002-9CA0-043F9928F112}">
      <dgm:prSet phldrT="[Text]" custT="1"/>
      <dgm:spPr>
        <a:solidFill>
          <a:schemeClr val="tx2">
            <a:lumMod val="50000"/>
          </a:schemeClr>
        </a:solidFill>
      </dgm:spPr>
      <dgm:t>
        <a:bodyPr/>
        <a:lstStyle/>
        <a:p>
          <a:r>
            <a:rPr lang="en-US" sz="2400"/>
            <a:t>Requests from container to host machine</a:t>
          </a:r>
        </a:p>
      </dgm:t>
    </dgm:pt>
    <dgm:pt modelId="{CE9BC143-9E12-46FC-B449-CA085E107081}" type="parTrans" cxnId="{0DD11619-7288-4A91-91DE-4F577E6DE11E}">
      <dgm:prSet/>
      <dgm:spPr/>
      <dgm:t>
        <a:bodyPr/>
        <a:lstStyle/>
        <a:p>
          <a:endParaRPr lang="en-US"/>
        </a:p>
      </dgm:t>
    </dgm:pt>
    <dgm:pt modelId="{65762EB6-BDD5-4F91-9232-F20ED6C14A6B}" type="sibTrans" cxnId="{0DD11619-7288-4A91-91DE-4F577E6DE11E}">
      <dgm:prSet/>
      <dgm:spPr/>
      <dgm:t>
        <a:bodyPr/>
        <a:lstStyle/>
        <a:p>
          <a:endParaRPr lang="en-US"/>
        </a:p>
      </dgm:t>
    </dgm:pt>
    <dgm:pt modelId="{C2318040-A863-42E2-90D1-E0D93E40661B}">
      <dgm:prSet phldrT="[Text]" custT="1"/>
      <dgm:spPr>
        <a:solidFill>
          <a:schemeClr val="tx2">
            <a:lumMod val="50000"/>
          </a:schemeClr>
        </a:solidFill>
      </dgm:spPr>
      <dgm:t>
        <a:bodyPr/>
        <a:lstStyle/>
        <a:p>
          <a:r>
            <a:rPr lang="en-US" sz="2400"/>
            <a:t>Requests from container to other container</a:t>
          </a:r>
        </a:p>
      </dgm:t>
    </dgm:pt>
    <dgm:pt modelId="{54D6E2B3-071A-406D-A5E1-750B64F73D09}" type="parTrans" cxnId="{0C951B50-CD67-48E9-BDFC-FC8C114795D1}">
      <dgm:prSet/>
      <dgm:spPr/>
      <dgm:t>
        <a:bodyPr/>
        <a:lstStyle/>
        <a:p>
          <a:endParaRPr lang="en-US"/>
        </a:p>
      </dgm:t>
    </dgm:pt>
    <dgm:pt modelId="{96AB71FB-2780-4F1A-92CA-ED8B28B8EAEB}" type="sibTrans" cxnId="{0C951B50-CD67-48E9-BDFC-FC8C114795D1}">
      <dgm:prSet/>
      <dgm:spPr/>
      <dgm:t>
        <a:bodyPr/>
        <a:lstStyle/>
        <a:p>
          <a:endParaRPr lang="en-US"/>
        </a:p>
      </dgm:t>
    </dgm:pt>
    <dgm:pt modelId="{D735293A-C7C1-4A9A-8950-F0B7AE7D1F35}" type="pres">
      <dgm:prSet presAssocID="{919C7813-33E3-48DA-9CD7-DDF019A00134}" presName="Name0" presStyleCnt="0">
        <dgm:presLayoutVars>
          <dgm:chMax val="7"/>
          <dgm:chPref val="7"/>
          <dgm:dir/>
        </dgm:presLayoutVars>
      </dgm:prSet>
      <dgm:spPr/>
    </dgm:pt>
    <dgm:pt modelId="{88B87813-DEE7-4CCE-8393-F789D4C8AD44}" type="pres">
      <dgm:prSet presAssocID="{919C7813-33E3-48DA-9CD7-DDF019A00134}" presName="Name1" presStyleCnt="0"/>
      <dgm:spPr/>
    </dgm:pt>
    <dgm:pt modelId="{1256E325-8BF0-4364-AEC3-E7BDAEB6C669}" type="pres">
      <dgm:prSet presAssocID="{919C7813-33E3-48DA-9CD7-DDF019A00134}" presName="cycle" presStyleCnt="0"/>
      <dgm:spPr/>
    </dgm:pt>
    <dgm:pt modelId="{4E2E97D2-9F2B-4AC3-8072-8B677623FCFE}" type="pres">
      <dgm:prSet presAssocID="{919C7813-33E3-48DA-9CD7-DDF019A00134}" presName="srcNode" presStyleLbl="node1" presStyleIdx="0" presStyleCnt="3"/>
      <dgm:spPr/>
    </dgm:pt>
    <dgm:pt modelId="{B85DCAE8-4049-440D-A4B0-7E9EE84EC9C6}" type="pres">
      <dgm:prSet presAssocID="{919C7813-33E3-48DA-9CD7-DDF019A00134}" presName="conn" presStyleLbl="parChTrans1D2" presStyleIdx="0" presStyleCnt="1"/>
      <dgm:spPr/>
    </dgm:pt>
    <dgm:pt modelId="{07B81F38-7736-49D7-8381-BD359E7316A2}" type="pres">
      <dgm:prSet presAssocID="{919C7813-33E3-48DA-9CD7-DDF019A00134}" presName="extraNode" presStyleLbl="node1" presStyleIdx="0" presStyleCnt="3"/>
      <dgm:spPr/>
    </dgm:pt>
    <dgm:pt modelId="{08F3CAC9-F524-4A98-93A4-4F03B0D688B2}" type="pres">
      <dgm:prSet presAssocID="{919C7813-33E3-48DA-9CD7-DDF019A00134}" presName="dstNode" presStyleLbl="node1" presStyleIdx="0" presStyleCnt="3"/>
      <dgm:spPr/>
    </dgm:pt>
    <dgm:pt modelId="{CE913E67-F273-410D-9E95-1BF3B6BFFFE1}" type="pres">
      <dgm:prSet presAssocID="{E6AD3B3E-0A3F-4286-88E9-056778DEDC86}" presName="text_1" presStyleLbl="node1" presStyleIdx="0" presStyleCnt="3">
        <dgm:presLayoutVars>
          <dgm:bulletEnabled val="1"/>
        </dgm:presLayoutVars>
      </dgm:prSet>
      <dgm:spPr/>
    </dgm:pt>
    <dgm:pt modelId="{93811FC6-D15F-410D-8C51-9DE354394F3A}" type="pres">
      <dgm:prSet presAssocID="{E6AD3B3E-0A3F-4286-88E9-056778DEDC86}" presName="accent_1" presStyleCnt="0"/>
      <dgm:spPr/>
    </dgm:pt>
    <dgm:pt modelId="{6B138AAB-F796-4BEC-ACFE-2864F074C256}" type="pres">
      <dgm:prSet presAssocID="{E6AD3B3E-0A3F-4286-88E9-056778DEDC86}" presName="accentRepeatNode" presStyleLbl="solidFgAcc1" presStyleIdx="0" presStyleCnt="3"/>
      <dgm:spPr>
        <a:solidFill>
          <a:srgbClr val="FFFF00"/>
        </a:solidFill>
        <a:ln>
          <a:noFill/>
        </a:ln>
      </dgm:spPr>
    </dgm:pt>
    <dgm:pt modelId="{1E7B1F8E-847D-46AC-AC86-6728246F7734}" type="pres">
      <dgm:prSet presAssocID="{4DF8D5CF-A95F-4002-9CA0-043F9928F112}" presName="text_2" presStyleLbl="node1" presStyleIdx="1" presStyleCnt="3">
        <dgm:presLayoutVars>
          <dgm:bulletEnabled val="1"/>
        </dgm:presLayoutVars>
      </dgm:prSet>
      <dgm:spPr/>
    </dgm:pt>
    <dgm:pt modelId="{F06E34A0-0C98-4E74-9D8F-013BAE344471}" type="pres">
      <dgm:prSet presAssocID="{4DF8D5CF-A95F-4002-9CA0-043F9928F112}" presName="accent_2" presStyleCnt="0"/>
      <dgm:spPr/>
    </dgm:pt>
    <dgm:pt modelId="{10006916-B8CE-4B83-9394-F2F91D35BFE1}" type="pres">
      <dgm:prSet presAssocID="{4DF8D5CF-A95F-4002-9CA0-043F9928F112}" presName="accentRepeatNode" presStyleLbl="solidFgAcc1" presStyleIdx="1" presStyleCnt="3"/>
      <dgm:spPr>
        <a:solidFill>
          <a:srgbClr val="FFFF00"/>
        </a:solidFill>
        <a:ln>
          <a:noFill/>
        </a:ln>
      </dgm:spPr>
    </dgm:pt>
    <dgm:pt modelId="{3ABE33AB-92BF-4D2B-9B05-7BA76AF7DA49}" type="pres">
      <dgm:prSet presAssocID="{C2318040-A863-42E2-90D1-E0D93E40661B}" presName="text_3" presStyleLbl="node1" presStyleIdx="2" presStyleCnt="3">
        <dgm:presLayoutVars>
          <dgm:bulletEnabled val="1"/>
        </dgm:presLayoutVars>
      </dgm:prSet>
      <dgm:spPr/>
    </dgm:pt>
    <dgm:pt modelId="{489CF0BE-5E4A-4BF7-B18F-F8B5D74292A7}" type="pres">
      <dgm:prSet presAssocID="{C2318040-A863-42E2-90D1-E0D93E40661B}" presName="accent_3" presStyleCnt="0"/>
      <dgm:spPr/>
    </dgm:pt>
    <dgm:pt modelId="{1EC2FF46-E71C-4C54-9080-2C65DD345B99}" type="pres">
      <dgm:prSet presAssocID="{C2318040-A863-42E2-90D1-E0D93E40661B}" presName="accentRepeatNode" presStyleLbl="solidFgAcc1" presStyleIdx="2" presStyleCnt="3"/>
      <dgm:spPr>
        <a:solidFill>
          <a:srgbClr val="FFFF00"/>
        </a:solidFill>
        <a:ln>
          <a:noFill/>
        </a:ln>
      </dgm:spPr>
    </dgm:pt>
  </dgm:ptLst>
  <dgm:cxnLst>
    <dgm:cxn modelId="{B9F6A40E-57D3-49F3-AAFC-0FCF3E26884B}" type="presOf" srcId="{FEDFB22A-8700-4D97-A885-BEC53E0ACABF}" destId="{B85DCAE8-4049-440D-A4B0-7E9EE84EC9C6}" srcOrd="0" destOrd="0" presId="urn:microsoft.com/office/officeart/2008/layout/VerticalCurvedList"/>
    <dgm:cxn modelId="{E5537E12-C55B-4DF8-A3C1-CC1849E60FCD}" type="presOf" srcId="{4DF8D5CF-A95F-4002-9CA0-043F9928F112}" destId="{1E7B1F8E-847D-46AC-AC86-6728246F7734}" srcOrd="0" destOrd="0" presId="urn:microsoft.com/office/officeart/2008/layout/VerticalCurvedList"/>
    <dgm:cxn modelId="{0DD11619-7288-4A91-91DE-4F577E6DE11E}" srcId="{919C7813-33E3-48DA-9CD7-DDF019A00134}" destId="{4DF8D5CF-A95F-4002-9CA0-043F9928F112}" srcOrd="1" destOrd="0" parTransId="{CE9BC143-9E12-46FC-B449-CA085E107081}" sibTransId="{65762EB6-BDD5-4F91-9232-F20ED6C14A6B}"/>
    <dgm:cxn modelId="{E4D03221-19C1-4853-86FD-F7AD13A7905E}" srcId="{919C7813-33E3-48DA-9CD7-DDF019A00134}" destId="{E6AD3B3E-0A3F-4286-88E9-056778DEDC86}" srcOrd="0" destOrd="0" parTransId="{C3BAA741-DF69-4811-BE18-0AE88BB946A0}" sibTransId="{FEDFB22A-8700-4D97-A885-BEC53E0ACABF}"/>
    <dgm:cxn modelId="{0C951B50-CD67-48E9-BDFC-FC8C114795D1}" srcId="{919C7813-33E3-48DA-9CD7-DDF019A00134}" destId="{C2318040-A863-42E2-90D1-E0D93E40661B}" srcOrd="2" destOrd="0" parTransId="{54D6E2B3-071A-406D-A5E1-750B64F73D09}" sibTransId="{96AB71FB-2780-4F1A-92CA-ED8B28B8EAEB}"/>
    <dgm:cxn modelId="{F484477F-1008-4B6A-8D98-8A5BC70829C8}" type="presOf" srcId="{919C7813-33E3-48DA-9CD7-DDF019A00134}" destId="{D735293A-C7C1-4A9A-8950-F0B7AE7D1F35}" srcOrd="0" destOrd="0" presId="urn:microsoft.com/office/officeart/2008/layout/VerticalCurvedList"/>
    <dgm:cxn modelId="{08C063B3-3A3A-4A7C-BCEF-0931A65A71E0}" type="presOf" srcId="{C2318040-A863-42E2-90D1-E0D93E40661B}" destId="{3ABE33AB-92BF-4D2B-9B05-7BA76AF7DA49}" srcOrd="0" destOrd="0" presId="urn:microsoft.com/office/officeart/2008/layout/VerticalCurvedList"/>
    <dgm:cxn modelId="{C63F4CE5-99E2-464A-A352-D84938AD6D31}" type="presOf" srcId="{E6AD3B3E-0A3F-4286-88E9-056778DEDC86}" destId="{CE913E67-F273-410D-9E95-1BF3B6BFFFE1}" srcOrd="0" destOrd="0" presId="urn:microsoft.com/office/officeart/2008/layout/VerticalCurvedList"/>
    <dgm:cxn modelId="{28F084CC-25AA-4AA5-A64E-56D181FE3228}" type="presParOf" srcId="{D735293A-C7C1-4A9A-8950-F0B7AE7D1F35}" destId="{88B87813-DEE7-4CCE-8393-F789D4C8AD44}" srcOrd="0" destOrd="0" presId="urn:microsoft.com/office/officeart/2008/layout/VerticalCurvedList"/>
    <dgm:cxn modelId="{4D6C4292-5645-4BE8-A97D-C878254E3F37}" type="presParOf" srcId="{88B87813-DEE7-4CCE-8393-F789D4C8AD44}" destId="{1256E325-8BF0-4364-AEC3-E7BDAEB6C669}" srcOrd="0" destOrd="0" presId="urn:microsoft.com/office/officeart/2008/layout/VerticalCurvedList"/>
    <dgm:cxn modelId="{5B3817E1-26FB-4EC7-8DC6-CB2CAB8F032A}" type="presParOf" srcId="{1256E325-8BF0-4364-AEC3-E7BDAEB6C669}" destId="{4E2E97D2-9F2B-4AC3-8072-8B677623FCFE}" srcOrd="0" destOrd="0" presId="urn:microsoft.com/office/officeart/2008/layout/VerticalCurvedList"/>
    <dgm:cxn modelId="{197F3011-EB79-4BE9-8ADA-765FECB9830C}" type="presParOf" srcId="{1256E325-8BF0-4364-AEC3-E7BDAEB6C669}" destId="{B85DCAE8-4049-440D-A4B0-7E9EE84EC9C6}" srcOrd="1" destOrd="0" presId="urn:microsoft.com/office/officeart/2008/layout/VerticalCurvedList"/>
    <dgm:cxn modelId="{56EF9A27-203F-411C-86FC-694437A378C6}" type="presParOf" srcId="{1256E325-8BF0-4364-AEC3-E7BDAEB6C669}" destId="{07B81F38-7736-49D7-8381-BD359E7316A2}" srcOrd="2" destOrd="0" presId="urn:microsoft.com/office/officeart/2008/layout/VerticalCurvedList"/>
    <dgm:cxn modelId="{037B6D60-7A18-402E-9A1D-7789858DF58D}" type="presParOf" srcId="{1256E325-8BF0-4364-AEC3-E7BDAEB6C669}" destId="{08F3CAC9-F524-4A98-93A4-4F03B0D688B2}" srcOrd="3" destOrd="0" presId="urn:microsoft.com/office/officeart/2008/layout/VerticalCurvedList"/>
    <dgm:cxn modelId="{3DAED199-47C9-4FF6-8069-F562AB0BEF0C}" type="presParOf" srcId="{88B87813-DEE7-4CCE-8393-F789D4C8AD44}" destId="{CE913E67-F273-410D-9E95-1BF3B6BFFFE1}" srcOrd="1" destOrd="0" presId="urn:microsoft.com/office/officeart/2008/layout/VerticalCurvedList"/>
    <dgm:cxn modelId="{0917D8F9-AB80-46B4-80D2-59BFD863B082}" type="presParOf" srcId="{88B87813-DEE7-4CCE-8393-F789D4C8AD44}" destId="{93811FC6-D15F-410D-8C51-9DE354394F3A}" srcOrd="2" destOrd="0" presId="urn:microsoft.com/office/officeart/2008/layout/VerticalCurvedList"/>
    <dgm:cxn modelId="{CEA98A8D-C334-46DB-83EF-FF0BA514E7E3}" type="presParOf" srcId="{93811FC6-D15F-410D-8C51-9DE354394F3A}" destId="{6B138AAB-F796-4BEC-ACFE-2864F074C256}" srcOrd="0" destOrd="0" presId="urn:microsoft.com/office/officeart/2008/layout/VerticalCurvedList"/>
    <dgm:cxn modelId="{C8E1F14E-4C24-4C69-A79A-5F4766316574}" type="presParOf" srcId="{88B87813-DEE7-4CCE-8393-F789D4C8AD44}" destId="{1E7B1F8E-847D-46AC-AC86-6728246F7734}" srcOrd="3" destOrd="0" presId="urn:microsoft.com/office/officeart/2008/layout/VerticalCurvedList"/>
    <dgm:cxn modelId="{A7B3D6D1-1CB3-4CDB-A406-238A8E236493}" type="presParOf" srcId="{88B87813-DEE7-4CCE-8393-F789D4C8AD44}" destId="{F06E34A0-0C98-4E74-9D8F-013BAE344471}" srcOrd="4" destOrd="0" presId="urn:microsoft.com/office/officeart/2008/layout/VerticalCurvedList"/>
    <dgm:cxn modelId="{AF73250E-2CC6-40F9-8AA5-3CA8FB46F92C}" type="presParOf" srcId="{F06E34A0-0C98-4E74-9D8F-013BAE344471}" destId="{10006916-B8CE-4B83-9394-F2F91D35BFE1}" srcOrd="0" destOrd="0" presId="urn:microsoft.com/office/officeart/2008/layout/VerticalCurvedList"/>
    <dgm:cxn modelId="{64AA8BAB-4AE0-41CF-AA8D-5ACB01A68121}" type="presParOf" srcId="{88B87813-DEE7-4CCE-8393-F789D4C8AD44}" destId="{3ABE33AB-92BF-4D2B-9B05-7BA76AF7DA49}" srcOrd="5" destOrd="0" presId="urn:microsoft.com/office/officeart/2008/layout/VerticalCurvedList"/>
    <dgm:cxn modelId="{971783C4-9519-4B06-ACB5-4EE85E7DF50D}" type="presParOf" srcId="{88B87813-DEE7-4CCE-8393-F789D4C8AD44}" destId="{489CF0BE-5E4A-4BF7-B18F-F8B5D74292A7}" srcOrd="6" destOrd="0" presId="urn:microsoft.com/office/officeart/2008/layout/VerticalCurvedList"/>
    <dgm:cxn modelId="{39630846-6B9E-4A57-9480-F2689EB6B6CC}" type="presParOf" srcId="{489CF0BE-5E4A-4BF7-B18F-F8B5D74292A7}" destId="{1EC2FF46-E71C-4C54-9080-2C65DD345B9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63A54D-A170-4689-B30E-3936F724CA2B}">
      <dsp:nvSpPr>
        <dsp:cNvPr id="0" name=""/>
        <dsp:cNvSpPr/>
      </dsp:nvSpPr>
      <dsp:spPr>
        <a:xfrm>
          <a:off x="0" y="2828558"/>
          <a:ext cx="7639997" cy="856006"/>
        </a:xfrm>
        <a:prstGeom prst="roundRect">
          <a:avLst>
            <a:gd name="adj" fmla="val 10000"/>
          </a:avLst>
        </a:prstGeom>
        <a:solidFill>
          <a:schemeClr val="tx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Your operating system</a:t>
          </a:r>
        </a:p>
      </dsp:txBody>
      <dsp:txXfrm>
        <a:off x="25072" y="2853630"/>
        <a:ext cx="7589853" cy="805862"/>
      </dsp:txXfrm>
    </dsp:sp>
    <dsp:sp modelId="{F525221A-35B1-41A6-AB27-24EE93E82FB8}">
      <dsp:nvSpPr>
        <dsp:cNvPr id="0" name=""/>
        <dsp:cNvSpPr/>
      </dsp:nvSpPr>
      <dsp:spPr>
        <a:xfrm>
          <a:off x="1369" y="1910257"/>
          <a:ext cx="7639997" cy="856006"/>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OS built-in container support</a:t>
          </a:r>
        </a:p>
      </dsp:txBody>
      <dsp:txXfrm>
        <a:off x="26441" y="1935329"/>
        <a:ext cx="7589853" cy="805862"/>
      </dsp:txXfrm>
    </dsp:sp>
    <dsp:sp modelId="{7E972A5F-787A-4E45-9A61-6E46FFA9BBC9}">
      <dsp:nvSpPr>
        <dsp:cNvPr id="0" name=""/>
        <dsp:cNvSpPr/>
      </dsp:nvSpPr>
      <dsp:spPr>
        <a:xfrm>
          <a:off x="2739" y="952153"/>
          <a:ext cx="7639997" cy="856006"/>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Docker Engine</a:t>
          </a:r>
        </a:p>
      </dsp:txBody>
      <dsp:txXfrm>
        <a:off x="27811" y="977225"/>
        <a:ext cx="7589853" cy="805862"/>
      </dsp:txXfrm>
    </dsp:sp>
    <dsp:sp modelId="{545718B6-34D5-4475-B1A5-9A56F39AC3DB}">
      <dsp:nvSpPr>
        <dsp:cNvPr id="0" name=""/>
        <dsp:cNvSpPr/>
      </dsp:nvSpPr>
      <dsp:spPr>
        <a:xfrm>
          <a:off x="0" y="0"/>
          <a:ext cx="2511504" cy="856006"/>
        </a:xfrm>
        <a:prstGeom prst="roundRect">
          <a:avLst>
            <a:gd name="adj" fmla="val 10000"/>
          </a:avLst>
        </a:prstGeom>
        <a:solidFill>
          <a:schemeClr val="tx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Container A</a:t>
          </a:r>
        </a:p>
      </dsp:txBody>
      <dsp:txXfrm>
        <a:off x="25072" y="25072"/>
        <a:ext cx="2461360" cy="805862"/>
      </dsp:txXfrm>
    </dsp:sp>
    <dsp:sp modelId="{9C91BD4E-F3FF-4954-91A3-F25245C7F9AE}">
      <dsp:nvSpPr>
        <dsp:cNvPr id="0" name=""/>
        <dsp:cNvSpPr/>
      </dsp:nvSpPr>
      <dsp:spPr>
        <a:xfrm>
          <a:off x="2565616" y="1383"/>
          <a:ext cx="2511504" cy="856006"/>
        </a:xfrm>
        <a:prstGeom prst="roundRect">
          <a:avLst>
            <a:gd name="adj" fmla="val 10000"/>
          </a:avLst>
        </a:prstGeom>
        <a:solidFill>
          <a:schemeClr val="tx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Container B</a:t>
          </a:r>
        </a:p>
      </dsp:txBody>
      <dsp:txXfrm>
        <a:off x="2590688" y="26455"/>
        <a:ext cx="2461360" cy="805862"/>
      </dsp:txXfrm>
    </dsp:sp>
    <dsp:sp modelId="{DB28D86F-9C7F-4702-8F07-6513668EFC18}">
      <dsp:nvSpPr>
        <dsp:cNvPr id="0" name=""/>
        <dsp:cNvSpPr/>
      </dsp:nvSpPr>
      <dsp:spPr>
        <a:xfrm>
          <a:off x="5129862" y="1383"/>
          <a:ext cx="2511504" cy="856006"/>
        </a:xfrm>
        <a:prstGeom prst="roundRect">
          <a:avLst>
            <a:gd name="adj" fmla="val 10000"/>
          </a:avLst>
        </a:prstGeom>
        <a:solidFill>
          <a:schemeClr val="tx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Container C</a:t>
          </a:r>
        </a:p>
      </dsp:txBody>
      <dsp:txXfrm>
        <a:off x="5154934" y="26455"/>
        <a:ext cx="2461360" cy="805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DCAE8-4049-440D-A4B0-7E9EE84EC9C6}">
      <dsp:nvSpPr>
        <dsp:cNvPr id="0" name=""/>
        <dsp:cNvSpPr/>
      </dsp:nvSpPr>
      <dsp:spPr>
        <a:xfrm>
          <a:off x="-6125176" y="-937410"/>
          <a:ext cx="7293488" cy="7293488"/>
        </a:xfrm>
        <a:prstGeom prst="blockArc">
          <a:avLst>
            <a:gd name="adj1" fmla="val 18900000"/>
            <a:gd name="adj2" fmla="val 2700000"/>
            <a:gd name="adj3" fmla="val 296"/>
          </a:avLst>
        </a:prstGeom>
        <a:solidFill>
          <a:schemeClr val="accent5"/>
        </a:solid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913E67-F273-410D-9E95-1BF3B6BFFFE1}">
      <dsp:nvSpPr>
        <dsp:cNvPr id="0" name=""/>
        <dsp:cNvSpPr/>
      </dsp:nvSpPr>
      <dsp:spPr>
        <a:xfrm>
          <a:off x="752110" y="541866"/>
          <a:ext cx="7301111" cy="1083733"/>
        </a:xfrm>
        <a:prstGeom prst="rect">
          <a:avLst/>
        </a:prstGeom>
        <a:solidFill>
          <a:schemeClr val="tx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a:t>Requests from container to WWW</a:t>
          </a:r>
        </a:p>
      </dsp:txBody>
      <dsp:txXfrm>
        <a:off x="752110" y="541866"/>
        <a:ext cx="7301111" cy="1083733"/>
      </dsp:txXfrm>
    </dsp:sp>
    <dsp:sp modelId="{6B138AAB-F796-4BEC-ACFE-2864F074C256}">
      <dsp:nvSpPr>
        <dsp:cNvPr id="0" name=""/>
        <dsp:cNvSpPr/>
      </dsp:nvSpPr>
      <dsp:spPr>
        <a:xfrm>
          <a:off x="74777" y="406400"/>
          <a:ext cx="1354666" cy="1354666"/>
        </a:xfrm>
        <a:prstGeom prst="ellipse">
          <a:avLst/>
        </a:prstGeom>
        <a:solidFill>
          <a:srgbClr val="FFFF00"/>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E7B1F8E-847D-46AC-AC86-6728246F7734}">
      <dsp:nvSpPr>
        <dsp:cNvPr id="0" name=""/>
        <dsp:cNvSpPr/>
      </dsp:nvSpPr>
      <dsp:spPr>
        <a:xfrm>
          <a:off x="1146048" y="2167466"/>
          <a:ext cx="6907174" cy="1083733"/>
        </a:xfrm>
        <a:prstGeom prst="rect">
          <a:avLst/>
        </a:prstGeom>
        <a:solidFill>
          <a:schemeClr val="tx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a:t>Requests from container to host machine</a:t>
          </a:r>
        </a:p>
      </dsp:txBody>
      <dsp:txXfrm>
        <a:off x="1146048" y="2167466"/>
        <a:ext cx="6907174" cy="1083733"/>
      </dsp:txXfrm>
    </dsp:sp>
    <dsp:sp modelId="{10006916-B8CE-4B83-9394-F2F91D35BFE1}">
      <dsp:nvSpPr>
        <dsp:cNvPr id="0" name=""/>
        <dsp:cNvSpPr/>
      </dsp:nvSpPr>
      <dsp:spPr>
        <a:xfrm>
          <a:off x="468714" y="2032000"/>
          <a:ext cx="1354666" cy="1354666"/>
        </a:xfrm>
        <a:prstGeom prst="ellipse">
          <a:avLst/>
        </a:prstGeom>
        <a:solidFill>
          <a:srgbClr val="FFFF00"/>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ABE33AB-92BF-4D2B-9B05-7BA76AF7DA49}">
      <dsp:nvSpPr>
        <dsp:cNvPr id="0" name=""/>
        <dsp:cNvSpPr/>
      </dsp:nvSpPr>
      <dsp:spPr>
        <a:xfrm>
          <a:off x="752110" y="3793066"/>
          <a:ext cx="7301111" cy="1083733"/>
        </a:xfrm>
        <a:prstGeom prst="rect">
          <a:avLst/>
        </a:prstGeom>
        <a:solidFill>
          <a:schemeClr val="tx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a:t>Requests from container to other container</a:t>
          </a:r>
        </a:p>
      </dsp:txBody>
      <dsp:txXfrm>
        <a:off x="752110" y="3793066"/>
        <a:ext cx="7301111" cy="1083733"/>
      </dsp:txXfrm>
    </dsp:sp>
    <dsp:sp modelId="{1EC2FF46-E71C-4C54-9080-2C65DD345B99}">
      <dsp:nvSpPr>
        <dsp:cNvPr id="0" name=""/>
        <dsp:cNvSpPr/>
      </dsp:nvSpPr>
      <dsp:spPr>
        <a:xfrm>
          <a:off x="74777" y="3657600"/>
          <a:ext cx="1354666" cy="1354666"/>
        </a:xfrm>
        <a:prstGeom prst="ellipse">
          <a:avLst/>
        </a:prstGeom>
        <a:solidFill>
          <a:srgbClr val="FFFF00"/>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45524A-D9F4-7545-AB95-5226F9D348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a:extLst>
              <a:ext uri="{FF2B5EF4-FFF2-40B4-BE49-F238E27FC236}">
                <a16:creationId xmlns:a16="http://schemas.microsoft.com/office/drawing/2014/main" id="{BCAF79B1-55A0-5A4C-8442-40DC6CEBD8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605CAF-285F-1248-96A4-68300F7F9840}" type="datetimeFigureOut">
              <a:rPr lang="en-VN" smtClean="0"/>
              <a:t>09/22/2022</a:t>
            </a:fld>
            <a:endParaRPr lang="en-VN"/>
          </a:p>
        </p:txBody>
      </p:sp>
      <p:sp>
        <p:nvSpPr>
          <p:cNvPr id="4" name="Footer Placeholder 3">
            <a:extLst>
              <a:ext uri="{FF2B5EF4-FFF2-40B4-BE49-F238E27FC236}">
                <a16:creationId xmlns:a16="http://schemas.microsoft.com/office/drawing/2014/main" id="{76E336C1-B440-0443-8FF8-F82E4A5B0D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5" name="Slide Number Placeholder 4">
            <a:extLst>
              <a:ext uri="{FF2B5EF4-FFF2-40B4-BE49-F238E27FC236}">
                <a16:creationId xmlns:a16="http://schemas.microsoft.com/office/drawing/2014/main" id="{F74F16BD-3B62-C946-A536-E43A745C7A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C45307-BBFD-0045-B4A6-B73E368179D6}" type="slidenum">
              <a:rPr lang="en-VN" smtClean="0"/>
              <a:t>‹#›</a:t>
            </a:fld>
            <a:endParaRPr lang="en-VN"/>
          </a:p>
        </p:txBody>
      </p:sp>
    </p:spTree>
    <p:extLst>
      <p:ext uri="{BB962C8B-B14F-4D97-AF65-F5344CB8AC3E}">
        <p14:creationId xmlns:p14="http://schemas.microsoft.com/office/powerpoint/2010/main" val="32571309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212EB2-7195-4DCC-A544-62F8933C210E}" type="datetimeFigureOut">
              <a:rPr lang="en-US" smtClean="0"/>
              <a:t>9/22/2022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6B53C0-79AE-4DBD-9505-8B7D1F13E088}" type="slidenum">
              <a:rPr lang="en-US" smtClean="0"/>
              <a:t>‹#›</a:t>
            </a:fld>
            <a:endParaRPr lang="en-US"/>
          </a:p>
        </p:txBody>
      </p:sp>
    </p:spTree>
    <p:extLst>
      <p:ext uri="{BB962C8B-B14F-4D97-AF65-F5344CB8AC3E}">
        <p14:creationId xmlns:p14="http://schemas.microsoft.com/office/powerpoint/2010/main" val="63729914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6B53C0-79AE-4DBD-9505-8B7D1F13E088}" type="slidenum">
              <a:rPr lang="en-US" smtClean="0"/>
              <a:t>2</a:t>
            </a:fld>
            <a:endParaRPr lang="en-US"/>
          </a:p>
        </p:txBody>
      </p:sp>
    </p:spTree>
    <p:extLst>
      <p:ext uri="{BB962C8B-B14F-4D97-AF65-F5344CB8AC3E}">
        <p14:creationId xmlns:p14="http://schemas.microsoft.com/office/powerpoint/2010/main" val="1228754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6B53C0-79AE-4DBD-9505-8B7D1F13E088}" type="slidenum">
              <a:rPr lang="en-US" smtClean="0"/>
              <a:t>13</a:t>
            </a:fld>
            <a:endParaRPr lang="en-US"/>
          </a:p>
        </p:txBody>
      </p:sp>
    </p:spTree>
    <p:extLst>
      <p:ext uri="{BB962C8B-B14F-4D97-AF65-F5344CB8AC3E}">
        <p14:creationId xmlns:p14="http://schemas.microsoft.com/office/powerpoint/2010/main" val="2414609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6B53C0-79AE-4DBD-9505-8B7D1F13E088}" type="slidenum">
              <a:rPr lang="en-US" smtClean="0"/>
              <a:t>14</a:t>
            </a:fld>
            <a:endParaRPr lang="en-US"/>
          </a:p>
        </p:txBody>
      </p:sp>
    </p:spTree>
    <p:extLst>
      <p:ext uri="{BB962C8B-B14F-4D97-AF65-F5344CB8AC3E}">
        <p14:creationId xmlns:p14="http://schemas.microsoft.com/office/powerpoint/2010/main" val="3282019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6B53C0-79AE-4DBD-9505-8B7D1F13E088}" type="slidenum">
              <a:rPr lang="en-US" smtClean="0"/>
              <a:t>15</a:t>
            </a:fld>
            <a:endParaRPr lang="en-US"/>
          </a:p>
        </p:txBody>
      </p:sp>
    </p:spTree>
    <p:extLst>
      <p:ext uri="{BB962C8B-B14F-4D97-AF65-F5344CB8AC3E}">
        <p14:creationId xmlns:p14="http://schemas.microsoft.com/office/powerpoint/2010/main" val="3156890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6B53C0-79AE-4DBD-9505-8B7D1F13E088}" type="slidenum">
              <a:rPr lang="en-US" smtClean="0"/>
              <a:t>16</a:t>
            </a:fld>
            <a:endParaRPr lang="en-US"/>
          </a:p>
        </p:txBody>
      </p:sp>
    </p:spTree>
    <p:extLst>
      <p:ext uri="{BB962C8B-B14F-4D97-AF65-F5344CB8AC3E}">
        <p14:creationId xmlns:p14="http://schemas.microsoft.com/office/powerpoint/2010/main" val="1685508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1" i="1" kern="1200">
                <a:solidFill>
                  <a:schemeClr val="tx1"/>
                </a:solidFill>
                <a:effectLst/>
                <a:latin typeface="+mn-lt"/>
                <a:ea typeface="+mn-ea"/>
                <a:cs typeface="+mn-cs"/>
              </a:rPr>
              <a:t>Container network</a:t>
            </a:r>
            <a:r>
              <a:rPr lang="fr-FR" sz="1200" kern="1200">
                <a:solidFill>
                  <a:schemeClr val="tx1"/>
                </a:solidFill>
                <a:effectLst/>
                <a:latin typeface="+mn-lt"/>
                <a:ea typeface="+mn-ea"/>
                <a:cs typeface="+mn-cs"/>
              </a:rPr>
              <a:t> gồm nhiều container tương tác với nhau.  Docker cho phép các container trong một container network “giao tiếp” với nhau theo cách thức xác định</a:t>
            </a:r>
            <a:endParaRPr lang="en-US"/>
          </a:p>
        </p:txBody>
      </p:sp>
      <p:sp>
        <p:nvSpPr>
          <p:cNvPr id="4" name="Slide Number Placeholder 3"/>
          <p:cNvSpPr>
            <a:spLocks noGrp="1"/>
          </p:cNvSpPr>
          <p:nvPr>
            <p:ph type="sldNum" sz="quarter" idx="5"/>
          </p:nvPr>
        </p:nvSpPr>
        <p:spPr/>
        <p:txBody>
          <a:bodyPr/>
          <a:lstStyle/>
          <a:p>
            <a:fld id="{CF6B53C0-79AE-4DBD-9505-8B7D1F13E088}" type="slidenum">
              <a:rPr lang="en-US" smtClean="0"/>
              <a:t>17</a:t>
            </a:fld>
            <a:endParaRPr lang="en-US"/>
          </a:p>
        </p:txBody>
      </p:sp>
    </p:spTree>
    <p:extLst>
      <p:ext uri="{BB962C8B-B14F-4D97-AF65-F5344CB8AC3E}">
        <p14:creationId xmlns:p14="http://schemas.microsoft.com/office/powerpoint/2010/main" val="1074451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Chúng ta đã thấy việc tạo một ứng dụng từ nhiều container bằng container network và chỉ bẳng các câu lệnh của Docker. Tuy nhiên, một quá trình bao gồm: build image + chạy container (thiết lập port, biến môi trường,…) + kết nối container với network +… thường phải dùng khá nhiều câu lệnh, đặc biệt trong trường hợp các ứng dụng có nhiều container hơn và có nhiều cấu hình, thiết lập phức tạp hơn nữa. Khi đó, chỉ cần một thay đổi nhỏ (ví dụ: thay đổi nội dung một file trong source code) thì cũng cần phải bắt đầu lại cả quá trình và do đó phải thực hiện lại từng câu lệnh một. Có một giải pháp đơn giản cho vấn đề này. Đó là </a:t>
            </a:r>
            <a:r>
              <a:rPr lang="en-US" sz="1200" b="1" i="1" kern="1200">
                <a:solidFill>
                  <a:schemeClr val="tx1"/>
                </a:solidFill>
                <a:effectLst/>
                <a:latin typeface="+mn-lt"/>
                <a:ea typeface="+mn-ea"/>
                <a:cs typeface="+mn-cs"/>
              </a:rPr>
              <a:t>docker-compose</a:t>
            </a:r>
            <a:r>
              <a:rPr lang="en-US" sz="1200" kern="1200">
                <a:solidFill>
                  <a:schemeClr val="tx1"/>
                </a:solidFill>
                <a:effectLst/>
                <a:latin typeface="+mn-lt"/>
                <a:ea typeface="+mn-ea"/>
                <a:cs typeface="+mn-cs"/>
              </a:rPr>
              <a:t>!</a:t>
            </a:r>
          </a:p>
          <a:p>
            <a:endParaRPr lang="en-US"/>
          </a:p>
        </p:txBody>
      </p:sp>
      <p:sp>
        <p:nvSpPr>
          <p:cNvPr id="4" name="Slide Number Placeholder 3"/>
          <p:cNvSpPr>
            <a:spLocks noGrp="1"/>
          </p:cNvSpPr>
          <p:nvPr>
            <p:ph type="sldNum" sz="quarter" idx="5"/>
          </p:nvPr>
        </p:nvSpPr>
        <p:spPr/>
        <p:txBody>
          <a:bodyPr/>
          <a:lstStyle/>
          <a:p>
            <a:fld id="{CF6B53C0-79AE-4DBD-9505-8B7D1F13E088}" type="slidenum">
              <a:rPr lang="en-US" smtClean="0"/>
              <a:t>19</a:t>
            </a:fld>
            <a:endParaRPr lang="en-US"/>
          </a:p>
        </p:txBody>
      </p:sp>
    </p:spTree>
    <p:extLst>
      <p:ext uri="{BB962C8B-B14F-4D97-AF65-F5344CB8AC3E}">
        <p14:creationId xmlns:p14="http://schemas.microsoft.com/office/powerpoint/2010/main" val="1090989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6B53C0-79AE-4DBD-9505-8B7D1F13E088}" type="slidenum">
              <a:rPr lang="en-US" smtClean="0"/>
              <a:t>21</a:t>
            </a:fld>
            <a:endParaRPr lang="en-US"/>
          </a:p>
        </p:txBody>
      </p:sp>
    </p:spTree>
    <p:extLst>
      <p:ext uri="{BB962C8B-B14F-4D97-AF65-F5344CB8AC3E}">
        <p14:creationId xmlns:p14="http://schemas.microsoft.com/office/powerpoint/2010/main" val="3848560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Sử dụng docker nh</a:t>
            </a:r>
            <a:r>
              <a:rPr lang="vi-VN"/>
              <a:t>ư</a:t>
            </a:r>
            <a:r>
              <a:rPr lang="en-US"/>
              <a:t> 1 công cụ để set up môi tr</a:t>
            </a:r>
            <a:r>
              <a:rPr lang="vi-VN"/>
              <a:t>ư</a:t>
            </a:r>
            <a:r>
              <a:rPr lang="en-US"/>
              <a:t>ờng làm việc cho các developer. Khi team-size lớn khoảng 20 ng</a:t>
            </a:r>
            <a:r>
              <a:rPr lang="vi-VN"/>
              <a:t>ư</a:t>
            </a:r>
            <a:r>
              <a:rPr lang="en-US"/>
              <a:t>ời mà cần dev chung 1 dự án. Cần 1 môi tr</a:t>
            </a:r>
            <a:r>
              <a:rPr lang="vi-VN"/>
              <a:t>ư</a:t>
            </a:r>
            <a:r>
              <a:rPr lang="en-US"/>
              <a:t>ờng cài đặt các th</a:t>
            </a:r>
            <a:r>
              <a:rPr lang="vi-VN"/>
              <a:t>ư</a:t>
            </a:r>
            <a:r>
              <a:rPr lang="en-US"/>
              <a:t> viện có thể set up trên tất cả các máy nh</a:t>
            </a:r>
            <a:r>
              <a:rPr lang="vi-VN"/>
              <a:t>ư</a:t>
            </a:r>
            <a:r>
              <a:rPr lang="en-US"/>
              <a:t> Linux, win, mac. Việc này sẽ tiết kiệm đ</a:t>
            </a:r>
            <a:r>
              <a:rPr lang="vi-VN"/>
              <a:t>ư</a:t>
            </a:r>
            <a:r>
              <a:rPr lang="en-US"/>
              <a:t>ợc thời gian setup</a:t>
            </a:r>
          </a:p>
          <a:p>
            <a:r>
              <a:rPr lang="en-US"/>
              <a:t>Ngoài ra có thể sử dụng devcontainer để debug. Vì khi run docker nếu xảy ra lỗi thì chỉ trả về qua logs, khó đọc hiểu </a:t>
            </a:r>
          </a:p>
        </p:txBody>
      </p:sp>
      <p:sp>
        <p:nvSpPr>
          <p:cNvPr id="4" name="Slide Number Placeholder 3"/>
          <p:cNvSpPr>
            <a:spLocks noGrp="1"/>
          </p:cNvSpPr>
          <p:nvPr>
            <p:ph type="sldNum" sz="quarter" idx="5"/>
          </p:nvPr>
        </p:nvSpPr>
        <p:spPr/>
        <p:txBody>
          <a:bodyPr/>
          <a:lstStyle/>
          <a:p>
            <a:fld id="{CF6B53C0-79AE-4DBD-9505-8B7D1F13E088}" type="slidenum">
              <a:rPr lang="en-US" smtClean="0"/>
              <a:t>23</a:t>
            </a:fld>
            <a:endParaRPr lang="en-US"/>
          </a:p>
        </p:txBody>
      </p:sp>
    </p:spTree>
    <p:extLst>
      <p:ext uri="{BB962C8B-B14F-4D97-AF65-F5344CB8AC3E}">
        <p14:creationId xmlns:p14="http://schemas.microsoft.com/office/powerpoint/2010/main" val="1425027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CF6B53C0-79AE-4DBD-9505-8B7D1F13E088}" type="slidenum">
              <a:rPr lang="en-US" smtClean="0"/>
              <a:t>24</a:t>
            </a:fld>
            <a:endParaRPr lang="en-US"/>
          </a:p>
        </p:txBody>
      </p:sp>
    </p:spTree>
    <p:extLst>
      <p:ext uri="{BB962C8B-B14F-4D97-AF65-F5344CB8AC3E}">
        <p14:creationId xmlns:p14="http://schemas.microsoft.com/office/powerpoint/2010/main" val="2952068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a:t>Tr</a:t>
            </a:r>
            <a:r>
              <a:rPr lang="vi-VN" sz="800"/>
              <a:t>ư</a:t>
            </a:r>
            <a:r>
              <a:rPr lang="en-US" sz="800"/>
              <a:t>ớc khi Docker ra đời, ng</a:t>
            </a:r>
            <a:r>
              <a:rPr lang="vi-VN" sz="800"/>
              <a:t>ư</a:t>
            </a:r>
            <a:r>
              <a:rPr lang="en-US" sz="800"/>
              <a:t>ời ta sử dụng các máy ảo để set up các ứng dụng chạy các hệ điều hành khác nhau trên cùng 1 máy.</a:t>
            </a:r>
          </a:p>
          <a:p>
            <a:r>
              <a:rPr lang="en-US" sz="800"/>
              <a:t>Việc set up các máy ảo nh</a:t>
            </a:r>
            <a:r>
              <a:rPr lang="vi-VN" sz="800"/>
              <a:t>ư</a:t>
            </a:r>
            <a:r>
              <a:rPr lang="en-US" sz="800"/>
              <a:t> 1 máy tính độc lập gây ra sự lãng phí tài nguyên khi phải set up từ đầu các hệ điều hành cho từng máy.</a:t>
            </a:r>
          </a:p>
        </p:txBody>
      </p:sp>
      <p:sp>
        <p:nvSpPr>
          <p:cNvPr id="4" name="Slide Number Placeholder 3"/>
          <p:cNvSpPr>
            <a:spLocks noGrp="1"/>
          </p:cNvSpPr>
          <p:nvPr>
            <p:ph type="sldNum" sz="quarter" idx="5"/>
          </p:nvPr>
        </p:nvSpPr>
        <p:spPr/>
        <p:txBody>
          <a:bodyPr/>
          <a:lstStyle/>
          <a:p>
            <a:fld id="{CF6B53C0-79AE-4DBD-9505-8B7D1F13E088}" type="slidenum">
              <a:rPr lang="en-US" smtClean="0"/>
              <a:t>4</a:t>
            </a:fld>
            <a:endParaRPr lang="en-US"/>
          </a:p>
        </p:txBody>
      </p:sp>
    </p:spTree>
    <p:extLst>
      <p:ext uri="{BB962C8B-B14F-4D97-AF65-F5344CB8AC3E}">
        <p14:creationId xmlns:p14="http://schemas.microsoft.com/office/powerpoint/2010/main" val="3635544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Container cũng được xây dựng trên hệ điều hành máy chủ . Tuy nhiên, thay vì tạo ra các “máy” khác nhau, container tận dụng các hỗ trợ cho container có sẵn (built-in container support) trên hệ điều hành máy chủ.  Docker Engine được kết hợp ngay sau đó theo một cách thức xác đinh. Tất cả những điều này có thể được thực hiện khi Docker được cài đặt trên hệ điều hành máy chủ. Từ đó, các container có thể được tạo ra để chứa code và các thư viện, tool, môi trường… cần cho code thay vì là “toàn bộ một máy ”. </a:t>
            </a:r>
            <a:endParaRPr lang="en-US"/>
          </a:p>
        </p:txBody>
      </p:sp>
      <p:sp>
        <p:nvSpPr>
          <p:cNvPr id="4" name="Slide Number Placeholder 3"/>
          <p:cNvSpPr>
            <a:spLocks noGrp="1"/>
          </p:cNvSpPr>
          <p:nvPr>
            <p:ph type="sldNum" sz="quarter" idx="5"/>
          </p:nvPr>
        </p:nvSpPr>
        <p:spPr/>
        <p:txBody>
          <a:bodyPr/>
          <a:lstStyle/>
          <a:p>
            <a:fld id="{CF6B53C0-79AE-4DBD-9505-8B7D1F13E088}" type="slidenum">
              <a:rPr lang="en-US" smtClean="0"/>
              <a:t>5</a:t>
            </a:fld>
            <a:endParaRPr lang="en-US"/>
          </a:p>
        </p:txBody>
      </p:sp>
    </p:spTree>
    <p:extLst>
      <p:ext uri="{BB962C8B-B14F-4D97-AF65-F5344CB8AC3E}">
        <p14:creationId xmlns:p14="http://schemas.microsoft.com/office/powerpoint/2010/main" val="3958347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Ngoài ra concepts của images là xếp chồng của các layer nên tối </a:t>
            </a:r>
            <a:r>
              <a:rPr lang="vi-VN"/>
              <a:t>ư</a:t>
            </a:r>
            <a:r>
              <a:rPr lang="en-US"/>
              <a:t>u đ</a:t>
            </a:r>
            <a:r>
              <a:rPr lang="vi-VN"/>
              <a:t>ư</a:t>
            </a:r>
            <a:r>
              <a:rPr lang="en-US"/>
              <a:t>ợc thời gian rebuild vì kế thừa lại các layer không thay đổi</a:t>
            </a:r>
          </a:p>
          <a:p>
            <a:endParaRPr lang="en-US"/>
          </a:p>
        </p:txBody>
      </p:sp>
      <p:sp>
        <p:nvSpPr>
          <p:cNvPr id="4" name="Slide Number Placeholder 3"/>
          <p:cNvSpPr>
            <a:spLocks noGrp="1"/>
          </p:cNvSpPr>
          <p:nvPr>
            <p:ph type="sldNum" sz="quarter" idx="5"/>
          </p:nvPr>
        </p:nvSpPr>
        <p:spPr/>
        <p:txBody>
          <a:bodyPr/>
          <a:lstStyle/>
          <a:p>
            <a:fld id="{CF6B53C0-79AE-4DBD-9505-8B7D1F13E088}" type="slidenum">
              <a:rPr lang="en-US" smtClean="0"/>
              <a:t>6</a:t>
            </a:fld>
            <a:endParaRPr lang="en-US"/>
          </a:p>
        </p:txBody>
      </p:sp>
    </p:spTree>
    <p:extLst>
      <p:ext uri="{BB962C8B-B14F-4D97-AF65-F5344CB8AC3E}">
        <p14:creationId xmlns:p14="http://schemas.microsoft.com/office/powerpoint/2010/main" val="1047188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fr-FR" sz="1200" kern="1200">
                <a:solidFill>
                  <a:schemeClr val="tx1"/>
                </a:solidFill>
                <a:effectLst/>
                <a:latin typeface="+mn-lt"/>
                <a:ea typeface="+mn-ea"/>
                <a:cs typeface="+mn-cs"/>
              </a:rPr>
              <a:t>Image đơn giản là mẫu thiết kế dựng sẵn trước cho container, là một n</a:t>
            </a:r>
            <a:r>
              <a:rPr lang="vi-VN" sz="1200" kern="1200">
                <a:solidFill>
                  <a:schemeClr val="tx1"/>
                </a:solidFill>
                <a:effectLst/>
                <a:latin typeface="+mn-lt"/>
                <a:ea typeface="+mn-ea"/>
                <a:cs typeface="+mn-cs"/>
              </a:rPr>
              <a:t>ơ</a:t>
            </a:r>
            <a:r>
              <a:rPr lang="en-US" sz="1200" kern="1200">
                <a:solidFill>
                  <a:schemeClr val="tx1"/>
                </a:solidFill>
                <a:effectLst/>
                <a:latin typeface="+mn-lt"/>
                <a:ea typeface="+mn-ea"/>
                <a:cs typeface="+mn-cs"/>
              </a:rPr>
              <a:t>i chứa source code, th</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 viện và </a:t>
            </a:r>
            <a:r>
              <a:rPr lang="fr-FR" sz="1200" kern="1200">
                <a:solidFill>
                  <a:schemeClr val="tx1"/>
                </a:solidFill>
                <a:effectLst/>
                <a:latin typeface="+mn-lt"/>
                <a:ea typeface="+mn-ea"/>
                <a:cs typeface="+mn-cs"/>
              </a:rPr>
              <a:t>các thành phần khác của container.  </a:t>
            </a:r>
          </a:p>
          <a:p>
            <a:pPr lvl="0"/>
            <a:r>
              <a:rPr lang="fr-FR" sz="1200" kern="1200">
                <a:solidFill>
                  <a:schemeClr val="tx1"/>
                </a:solidFill>
                <a:effectLst/>
                <a:latin typeface="+mn-lt"/>
                <a:ea typeface="+mn-ea"/>
                <a:cs typeface="+mn-cs"/>
              </a:rPr>
              <a:t>Image có thể lấy t</a:t>
            </a:r>
            <a:r>
              <a:rPr lang="en-US" sz="1200" kern="1200">
                <a:solidFill>
                  <a:schemeClr val="tx1"/>
                </a:solidFill>
                <a:effectLst/>
                <a:latin typeface="+mn-lt"/>
                <a:ea typeface="+mn-ea"/>
                <a:cs typeface="+mn-cs"/>
              </a:rPr>
              <a:t>ừ các template có sẵn trên docker hub. Hoặc mình có thể tự custom đ</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ợc images dựa vào các base image khác.</a:t>
            </a:r>
          </a:p>
          <a:p>
            <a:r>
              <a:rPr lang="fr-FR" sz="1200" kern="1200">
                <a:solidFill>
                  <a:schemeClr val="tx1"/>
                </a:solidFill>
                <a:effectLst/>
                <a:latin typeface="+mn-lt"/>
                <a:ea typeface="+mn-ea"/>
                <a:cs typeface="+mn-cs"/>
              </a:rPr>
              <a:t>Mục đích của image là từ một image có thể xây dựng thành nhiều container. </a:t>
            </a:r>
          </a:p>
          <a:p>
            <a:r>
              <a:rPr lang="fr-FR" sz="1200" kern="1200">
                <a:solidFill>
                  <a:schemeClr val="tx1"/>
                </a:solidFill>
                <a:effectLst/>
                <a:latin typeface="+mn-lt"/>
                <a:ea typeface="+mn-ea"/>
                <a:cs typeface="+mn-cs"/>
              </a:rPr>
              <a:t>Các container có thể thực thi ứng dụng theo những cách khác nhau từ một image. </a:t>
            </a:r>
            <a:endParaRPr lang="en-US"/>
          </a:p>
        </p:txBody>
      </p:sp>
      <p:sp>
        <p:nvSpPr>
          <p:cNvPr id="4" name="Slide Number Placeholder 3"/>
          <p:cNvSpPr>
            <a:spLocks noGrp="1"/>
          </p:cNvSpPr>
          <p:nvPr>
            <p:ph type="sldNum" sz="quarter" idx="5"/>
          </p:nvPr>
        </p:nvSpPr>
        <p:spPr/>
        <p:txBody>
          <a:bodyPr/>
          <a:lstStyle/>
          <a:p>
            <a:fld id="{CF6B53C0-79AE-4DBD-9505-8B7D1F13E088}" type="slidenum">
              <a:rPr lang="en-US" smtClean="0"/>
              <a:t>7</a:t>
            </a:fld>
            <a:endParaRPr lang="en-US"/>
          </a:p>
        </p:txBody>
      </p:sp>
    </p:spTree>
    <p:extLst>
      <p:ext uri="{BB962C8B-B14F-4D97-AF65-F5344CB8AC3E}">
        <p14:creationId xmlns:p14="http://schemas.microsoft.com/office/powerpoint/2010/main" val="2717402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6B53C0-79AE-4DBD-9505-8B7D1F13E088}" type="slidenum">
              <a:rPr lang="en-US" smtClean="0"/>
              <a:t>8</a:t>
            </a:fld>
            <a:endParaRPr lang="en-US"/>
          </a:p>
        </p:txBody>
      </p:sp>
    </p:spTree>
    <p:extLst>
      <p:ext uri="{BB962C8B-B14F-4D97-AF65-F5344CB8AC3E}">
        <p14:creationId xmlns:p14="http://schemas.microsoft.com/office/powerpoint/2010/main" val="1739251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kern="1200">
                <a:solidFill>
                  <a:schemeClr val="tx1"/>
                </a:solidFill>
                <a:effectLst/>
                <a:latin typeface="+mn-lt"/>
                <a:ea typeface="+mn-ea"/>
                <a:cs typeface="+mn-cs"/>
              </a:rPr>
              <a:t>Volume</a:t>
            </a:r>
            <a:r>
              <a:rPr lang="fr-FR" sz="1200" kern="1200">
                <a:solidFill>
                  <a:schemeClr val="tx1"/>
                </a:solidFill>
                <a:effectLst/>
                <a:latin typeface="+mn-lt"/>
                <a:ea typeface="+mn-ea"/>
                <a:cs typeface="+mn-cs"/>
              </a:rPr>
              <a:t> là một thư mục trên máy chủ được liên kết (mount) với thư mục khác trên container. </a:t>
            </a:r>
            <a:r>
              <a:rPr lang="fr-FR" sz="1200" i="1" kern="1200">
                <a:solidFill>
                  <a:schemeClr val="tx1"/>
                </a:solidFill>
                <a:effectLst/>
                <a:latin typeface="+mn-lt"/>
                <a:ea typeface="+mn-ea"/>
                <a:cs typeface="+mn-cs"/>
              </a:rPr>
              <a:t>Các dữ liệu được sinh ra khi container hoạt động (database, file,…) sẽ mất đi khi container bị xoá</a:t>
            </a:r>
            <a:r>
              <a:rPr lang="fr-FR" sz="1200" kern="1200">
                <a:solidFill>
                  <a:schemeClr val="tx1"/>
                </a:solidFill>
                <a:effectLst/>
                <a:latin typeface="+mn-lt"/>
                <a:ea typeface="+mn-ea"/>
                <a:cs typeface="+mn-cs"/>
              </a:rPr>
              <a:t>. Mục đích của volume là để lưu lại các dữ liệu cần thiết của container (ví dụ: dữ liệu lịch sử hoạt động của người dùng trên một web). Nhờ có volume, các dữ liệu được sinh ra hoặc bất cứ thay đổi nào trong một thư mục trên container sẽ được đồng bộ với một thư mục khác trên máy chủ. Khi container bị xoá đi rồi được tạo lại, dữ liệu đã mất đi trên container sẽ được phục hồi từ các dữ liệu đã được “gửi nhờ” trên máy chủ.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Anonymous Volume</a:t>
            </a:r>
            <a:r>
              <a:rPr lang="en-US"/>
              <a:t>: L</a:t>
            </a:r>
            <a:r>
              <a:rPr lang="vi-VN"/>
              <a:t>ư</a:t>
            </a:r>
            <a:r>
              <a:rPr lang="en-US"/>
              <a:t>u trữ dữ liệu trong thời gian container tồn tại. Nghĩa là khi remove container thì anonymous volume cũng tự động remove. Dùng để tránh conflict + không l</a:t>
            </a:r>
            <a:r>
              <a:rPr lang="vi-VN"/>
              <a:t>ư</a:t>
            </a:r>
            <a:r>
              <a:rPr lang="en-US"/>
              <a:t>u trữ dữ liệu quan trọng khi sử dụng bind mount</a:t>
            </a:r>
            <a:endParaRPr lang="fr-FR" sz="1200" kern="1200">
              <a:solidFill>
                <a:schemeClr val="tx1"/>
              </a:solidFill>
              <a:effectLst/>
              <a:latin typeface="+mn-lt"/>
              <a:ea typeface="+mn-ea"/>
              <a:cs typeface="+mn-cs"/>
            </a:endParaRPr>
          </a:p>
          <a:p>
            <a:r>
              <a:rPr lang="fr-FR" sz="1200"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fr-FR" sz="1200" b="1" i="1" kern="1200">
                <a:solidFill>
                  <a:schemeClr val="tx1"/>
                </a:solidFill>
                <a:effectLst/>
                <a:latin typeface="+mn-lt"/>
                <a:ea typeface="+mn-ea"/>
                <a:cs typeface="+mn-cs"/>
              </a:rPr>
              <a:t>Bind mount</a:t>
            </a:r>
            <a:r>
              <a:rPr lang="fr-FR" sz="1200" kern="1200">
                <a:solidFill>
                  <a:schemeClr val="tx1"/>
                </a:solidFill>
                <a:effectLst/>
                <a:latin typeface="+mn-lt"/>
                <a:ea typeface="+mn-ea"/>
                <a:cs typeface="+mn-cs"/>
              </a:rPr>
              <a:t> là khái niệm gần với Volume. Bind mount cũng là một thư mục trên máy chủ được liên kết với một thư mục trên container. Nhưng khác với Volume là do Docker quản lý và những nội dung có trong volume thay đổi theo nội dung trên container, </a:t>
            </a:r>
            <a:r>
              <a:rPr lang="fr-FR" sz="1200" i="1" kern="1200">
                <a:solidFill>
                  <a:schemeClr val="tx1"/>
                </a:solidFill>
                <a:effectLst/>
                <a:latin typeface="+mn-lt"/>
                <a:ea typeface="+mn-ea"/>
                <a:cs typeface="+mn-cs"/>
              </a:rPr>
              <a:t>bind mount do người dùng quản lý</a:t>
            </a:r>
            <a:r>
              <a:rPr lang="fr-FR" sz="1200" kern="1200">
                <a:solidFill>
                  <a:schemeClr val="tx1"/>
                </a:solidFill>
                <a:effectLst/>
                <a:latin typeface="+mn-lt"/>
                <a:ea typeface="+mn-ea"/>
                <a:cs typeface="+mn-cs"/>
              </a:rPr>
              <a:t> và </a:t>
            </a:r>
            <a:r>
              <a:rPr lang="fr-FR" sz="1200" i="1" kern="1200">
                <a:solidFill>
                  <a:schemeClr val="tx1"/>
                </a:solidFill>
                <a:effectLst/>
                <a:latin typeface="+mn-lt"/>
                <a:ea typeface="+mn-ea"/>
                <a:cs typeface="+mn-cs"/>
              </a:rPr>
              <a:t>nội dung trên container thay đổi theo bind mount</a:t>
            </a:r>
            <a:r>
              <a:rPr lang="fr-FR" sz="1200" kern="1200">
                <a:solidFill>
                  <a:schemeClr val="tx1"/>
                </a:solidFill>
                <a:effectLst/>
                <a:latin typeface="+mn-lt"/>
                <a:ea typeface="+mn-ea"/>
                <a:cs typeface="+mn-cs"/>
              </a:rPr>
              <a:t>. Nhờ đó, khi thiết lập bind mount cho một container, người dùng có thể chỉnh sửa các nội dung trên container bằng cách chỉnh sửa trực tiếp trên máy chủ. Điều này sẽ giúp cho việc chỉnh sửa source code thuận tiện hơn mà không cần phải khởi tạo lại một image mới cho container.  Ánh xạ 2 chiều.</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CF6B53C0-79AE-4DBD-9505-8B7D1F13E088}" type="slidenum">
              <a:rPr lang="en-US" smtClean="0"/>
              <a:t>10</a:t>
            </a:fld>
            <a:endParaRPr lang="en-US"/>
          </a:p>
        </p:txBody>
      </p:sp>
    </p:spTree>
    <p:extLst>
      <p:ext uri="{BB962C8B-B14F-4D97-AF65-F5344CB8AC3E}">
        <p14:creationId xmlns:p14="http://schemas.microsoft.com/office/powerpoint/2010/main" val="618585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6B53C0-79AE-4DBD-9505-8B7D1F13E088}" type="slidenum">
              <a:rPr lang="en-US" smtClean="0"/>
              <a:t>11</a:t>
            </a:fld>
            <a:endParaRPr lang="en-US"/>
          </a:p>
        </p:txBody>
      </p:sp>
    </p:spTree>
    <p:extLst>
      <p:ext uri="{BB962C8B-B14F-4D97-AF65-F5344CB8AC3E}">
        <p14:creationId xmlns:p14="http://schemas.microsoft.com/office/powerpoint/2010/main" val="898424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6B53C0-79AE-4DBD-9505-8B7D1F13E088}" type="slidenum">
              <a:rPr lang="en-US" smtClean="0"/>
              <a:t>12</a:t>
            </a:fld>
            <a:endParaRPr lang="en-US"/>
          </a:p>
        </p:txBody>
      </p:sp>
    </p:spTree>
    <p:extLst>
      <p:ext uri="{BB962C8B-B14F-4D97-AF65-F5344CB8AC3E}">
        <p14:creationId xmlns:p14="http://schemas.microsoft.com/office/powerpoint/2010/main" val="22655132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922DA9-E8C1-7A40-9EE6-89A4AED337F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 name="Title 3">
            <a:extLst>
              <a:ext uri="{FF2B5EF4-FFF2-40B4-BE49-F238E27FC236}">
                <a16:creationId xmlns:a16="http://schemas.microsoft.com/office/drawing/2014/main" id="{A68080BE-7587-6144-8ECC-8515B3AB127E}"/>
              </a:ext>
            </a:extLst>
          </p:cNvPr>
          <p:cNvSpPr>
            <a:spLocks noGrp="1"/>
          </p:cNvSpPr>
          <p:nvPr>
            <p:ph type="title" hasCustomPrompt="1"/>
          </p:nvPr>
        </p:nvSpPr>
        <p:spPr>
          <a:xfrm>
            <a:off x="525780" y="190527"/>
            <a:ext cx="10515600" cy="711081"/>
          </a:xfrm>
        </p:spPr>
        <p:txBody>
          <a:bodyPr>
            <a:normAutofit/>
          </a:bodyPr>
          <a:lstStyle>
            <a:lvl1pPr algn="l">
              <a:defRPr sz="2800">
                <a:solidFill>
                  <a:schemeClr val="bg1"/>
                </a:solidFill>
                <a:latin typeface="BR Omega VN" pitchFamily="2" charset="77"/>
              </a:defRPr>
            </a:lvl1pPr>
          </a:lstStyle>
          <a:p>
            <a:r>
              <a:rPr lang="en-US" dirty="0"/>
              <a:t>CLICK TO EDIT MASTER TITLE STYLE</a:t>
            </a:r>
            <a:endParaRPr lang="en-VN" dirty="0"/>
          </a:p>
        </p:txBody>
      </p:sp>
      <p:sp>
        <p:nvSpPr>
          <p:cNvPr id="6" name="Rounded Rectangle 5">
            <a:extLst>
              <a:ext uri="{FF2B5EF4-FFF2-40B4-BE49-F238E27FC236}">
                <a16:creationId xmlns:a16="http://schemas.microsoft.com/office/drawing/2014/main" id="{A0C19840-32F7-DE46-B2BC-767228E15B33}"/>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EC24A74-A217-A244-8E5E-725CBA69F673}"/>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FB2B6BA-9839-4346-8C17-5FEBDC196FD8}"/>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B560BE9-4881-E640-B746-48E2960FB1D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DA3FBC9-F771-A94D-8F55-34A40C7DFEB7}"/>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4304818-7278-3045-AD37-3EACA5B19337}"/>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2">
            <a:extLst>
              <a:ext uri="{FF2B5EF4-FFF2-40B4-BE49-F238E27FC236}">
                <a16:creationId xmlns:a16="http://schemas.microsoft.com/office/drawing/2014/main" id="{15681373-A4D2-854A-A772-7DF263D2A29C}"/>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13" name="Rounded Rectangle 12">
            <a:extLst>
              <a:ext uri="{FF2B5EF4-FFF2-40B4-BE49-F238E27FC236}">
                <a16:creationId xmlns:a16="http://schemas.microsoft.com/office/drawing/2014/main" id="{2B5CC1C9-B1AF-DE46-B64D-05E162F783E3}"/>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3">
            <a:extLst>
              <a:ext uri="{FF2B5EF4-FFF2-40B4-BE49-F238E27FC236}">
                <a16:creationId xmlns:a16="http://schemas.microsoft.com/office/drawing/2014/main" id="{535CBA73-2EF9-6C43-93B2-AD209F35944E}"/>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Tree>
    <p:extLst>
      <p:ext uri="{BB962C8B-B14F-4D97-AF65-F5344CB8AC3E}">
        <p14:creationId xmlns:p14="http://schemas.microsoft.com/office/powerpoint/2010/main" val="1850334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
    <p:bg>
      <p:bgPr>
        <a:gradFill>
          <a:gsLst>
            <a:gs pos="0">
              <a:srgbClr val="F37121"/>
            </a:gs>
            <a:gs pos="100000">
              <a:srgbClr val="F37121">
                <a:lumMod val="78000"/>
              </a:srgbClr>
            </a:gs>
          </a:gsLst>
          <a:lin ang="10800000" scaled="0"/>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01194" y="0"/>
            <a:ext cx="11316023" cy="6858000"/>
          </a:xfrm>
          <a:prstGeom prst="rect">
            <a:avLst/>
          </a:prstGeom>
        </p:spPr>
      </p:pic>
      <p:sp>
        <p:nvSpPr>
          <p:cNvPr id="3" name="Rounded Rectangle 2">
            <a:extLst>
              <a:ext uri="{FF2B5EF4-FFF2-40B4-BE49-F238E27FC236}">
                <a16:creationId xmlns:a16="http://schemas.microsoft.com/office/drawing/2014/main" id="{1ABBE93A-BCEF-DC40-9E10-EF9437C573D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36EA27E-8CE7-7946-BA7D-2A5B7CD3DD6B}"/>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BD2B0A-DA75-6E46-ADD4-01709DEDDC31}"/>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7CB5EF6-A2BE-874C-81F7-B7C0975210AD}"/>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DE7E0664-2B84-BB41-8518-00B11B020BF9}"/>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EA0B64C-94BF-3047-96A4-214219A5E29A}"/>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3">
            <a:extLst>
              <a:ext uri="{FF2B5EF4-FFF2-40B4-BE49-F238E27FC236}">
                <a16:creationId xmlns:a16="http://schemas.microsoft.com/office/drawing/2014/main" id="{70EDB5F8-0B01-B14A-B747-9970DE9705DA}"/>
              </a:ext>
            </a:extLst>
          </p:cNvPr>
          <p:cNvSpPr>
            <a:spLocks noGrp="1"/>
          </p:cNvSpPr>
          <p:nvPr>
            <p:ph type="title" hasCustomPrompt="1"/>
          </p:nvPr>
        </p:nvSpPr>
        <p:spPr>
          <a:xfrm>
            <a:off x="6096000" y="2031423"/>
            <a:ext cx="4590229" cy="2983912"/>
          </a:xfrm>
        </p:spPr>
        <p:txBody>
          <a:bodyPr>
            <a:normAutofit/>
          </a:bodyPr>
          <a:lstStyle>
            <a:lvl1pPr algn="r">
              <a:defRPr sz="4800">
                <a:solidFill>
                  <a:schemeClr val="bg1"/>
                </a:solidFill>
                <a:latin typeface="BR Omega VN" pitchFamily="2" charset="77"/>
              </a:defRPr>
            </a:lvl1pPr>
          </a:lstStyle>
          <a:p>
            <a:r>
              <a:rPr lang="en-US" dirty="0"/>
              <a:t>CLICK TO EDIT MASTER TITLE STYLE</a:t>
            </a:r>
            <a:endParaRPr lang="en-VN" dirty="0"/>
          </a:p>
        </p:txBody>
      </p:sp>
      <p:sp>
        <p:nvSpPr>
          <p:cNvPr id="11" name="Slide Number Placeholder 3">
            <a:extLst>
              <a:ext uri="{FF2B5EF4-FFF2-40B4-BE49-F238E27FC236}">
                <a16:creationId xmlns:a16="http://schemas.microsoft.com/office/drawing/2014/main" id="{0D706DA2-622A-694F-9E32-399A0341F7A4}"/>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2" name="Rounded Rectangle 11">
            <a:extLst>
              <a:ext uri="{FF2B5EF4-FFF2-40B4-BE49-F238E27FC236}">
                <a16:creationId xmlns:a16="http://schemas.microsoft.com/office/drawing/2014/main" id="{E0F276C8-BAF3-6D41-BC38-159A0A3363B1}"/>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2133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lank">
    <p:bg>
      <p:bgPr>
        <a:gradFill>
          <a:gsLst>
            <a:gs pos="0">
              <a:srgbClr val="19226D"/>
            </a:gs>
            <a:gs pos="100000">
              <a:srgbClr val="034EA2"/>
            </a:gs>
          </a:gsLst>
          <a:lin ang="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41573" y="188969"/>
            <a:ext cx="10692406" cy="6480061"/>
          </a:xfrm>
          <a:prstGeom prst="rect">
            <a:avLst/>
          </a:prstGeom>
        </p:spPr>
      </p:pic>
      <p:sp>
        <p:nvSpPr>
          <p:cNvPr id="3" name="Rounded Rectangle 2">
            <a:extLst>
              <a:ext uri="{FF2B5EF4-FFF2-40B4-BE49-F238E27FC236}">
                <a16:creationId xmlns:a16="http://schemas.microsoft.com/office/drawing/2014/main" id="{ABD5A0CA-896F-5040-8DAF-88D8CB5F47D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E5307F0D-20CE-2C43-9111-680FF872B31E}"/>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0752C12-EA75-1D42-8090-9CAAABA2BE1B}"/>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C481A09-20D9-0344-BC0D-5862ED52879F}"/>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7019DD4-7619-5A43-909F-46685D0828B6}"/>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BEE4AE0-435F-A246-BC97-254FF6FD2FC8}"/>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3">
            <a:extLst>
              <a:ext uri="{FF2B5EF4-FFF2-40B4-BE49-F238E27FC236}">
                <a16:creationId xmlns:a16="http://schemas.microsoft.com/office/drawing/2014/main" id="{9267313A-9ABD-E743-8449-A133A5994D3B}"/>
              </a:ext>
            </a:extLst>
          </p:cNvPr>
          <p:cNvSpPr>
            <a:spLocks noGrp="1"/>
          </p:cNvSpPr>
          <p:nvPr>
            <p:ph type="title" hasCustomPrompt="1"/>
          </p:nvPr>
        </p:nvSpPr>
        <p:spPr>
          <a:xfrm>
            <a:off x="1130460" y="1904022"/>
            <a:ext cx="4590229" cy="2983912"/>
          </a:xfrm>
        </p:spPr>
        <p:txBody>
          <a:bodyPr>
            <a:normAutofit/>
          </a:bodyPr>
          <a:lstStyle>
            <a:lvl1pPr algn="l">
              <a:defRPr sz="4800">
                <a:solidFill>
                  <a:schemeClr val="bg1"/>
                </a:solidFill>
                <a:latin typeface="BR Omega VN" pitchFamily="2" charset="77"/>
              </a:defRPr>
            </a:lvl1pPr>
          </a:lstStyle>
          <a:p>
            <a:r>
              <a:rPr lang="en-US" dirty="0"/>
              <a:t>CLICK TO EDIT MASTER TITLE STYLE</a:t>
            </a:r>
            <a:endParaRPr lang="en-VN" dirty="0"/>
          </a:p>
        </p:txBody>
      </p:sp>
      <p:sp>
        <p:nvSpPr>
          <p:cNvPr id="11" name="Slide Number Placeholder 3">
            <a:extLst>
              <a:ext uri="{FF2B5EF4-FFF2-40B4-BE49-F238E27FC236}">
                <a16:creationId xmlns:a16="http://schemas.microsoft.com/office/drawing/2014/main" id="{8CE7A170-D609-0442-B622-507B0955F960}"/>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2" name="Rounded Rectangle 11">
            <a:extLst>
              <a:ext uri="{FF2B5EF4-FFF2-40B4-BE49-F238E27FC236}">
                <a16:creationId xmlns:a16="http://schemas.microsoft.com/office/drawing/2014/main" id="{87BA9CE5-C61D-5146-AE5D-E98FF770E4C1}"/>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64915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Blank">
    <p:bg>
      <p:bgPr>
        <a:gradFill>
          <a:gsLst>
            <a:gs pos="0">
              <a:srgbClr val="034EA2"/>
            </a:gs>
            <a:gs pos="100000">
              <a:srgbClr val="19226D"/>
            </a:gs>
          </a:gsLst>
          <a:lin ang="54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50496" y="0"/>
            <a:ext cx="5741504" cy="6911249"/>
          </a:xfrm>
          <a:prstGeom prst="rect">
            <a:avLst/>
          </a:prstGeom>
        </p:spPr>
      </p:pic>
      <p:sp>
        <p:nvSpPr>
          <p:cNvPr id="3" name="Rounded Rectangle 2">
            <a:extLst>
              <a:ext uri="{FF2B5EF4-FFF2-40B4-BE49-F238E27FC236}">
                <a16:creationId xmlns:a16="http://schemas.microsoft.com/office/drawing/2014/main" id="{D735559F-6A4D-3D46-A124-8E92E72916D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10546CB8-8956-FB42-8301-C979C61BC709}"/>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BB3BF3F-B4C0-DB48-BEAB-AE030ED5561C}"/>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DE6F7DEE-ADF4-014B-BB30-738AF781602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5DB4BA4-4144-DB47-B55F-5E26F8713151}"/>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FF5A60B6-D16E-414C-B473-98F4A577397A}"/>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3">
            <a:extLst>
              <a:ext uri="{FF2B5EF4-FFF2-40B4-BE49-F238E27FC236}">
                <a16:creationId xmlns:a16="http://schemas.microsoft.com/office/drawing/2014/main" id="{840785EB-CF37-DC42-BD82-99A0EF8D0A19}"/>
              </a:ext>
            </a:extLst>
          </p:cNvPr>
          <p:cNvSpPr>
            <a:spLocks noGrp="1"/>
          </p:cNvSpPr>
          <p:nvPr>
            <p:ph type="title" hasCustomPrompt="1"/>
          </p:nvPr>
        </p:nvSpPr>
        <p:spPr>
          <a:xfrm>
            <a:off x="1505771" y="1904022"/>
            <a:ext cx="4590229" cy="2983912"/>
          </a:xfrm>
        </p:spPr>
        <p:txBody>
          <a:bodyPr>
            <a:normAutofit/>
          </a:bodyPr>
          <a:lstStyle>
            <a:lvl1pPr algn="l">
              <a:defRPr sz="4800">
                <a:solidFill>
                  <a:schemeClr val="bg1"/>
                </a:solidFill>
                <a:latin typeface="BR Omega VN" pitchFamily="2" charset="77"/>
              </a:defRPr>
            </a:lvl1pPr>
          </a:lstStyle>
          <a:p>
            <a:r>
              <a:rPr lang="en-US" dirty="0"/>
              <a:t>CLICK TO EDIT MASTER TITLE STYLE</a:t>
            </a:r>
            <a:endParaRPr lang="en-VN" dirty="0"/>
          </a:p>
        </p:txBody>
      </p:sp>
      <p:sp>
        <p:nvSpPr>
          <p:cNvPr id="10" name="Slide Number Placeholder 3">
            <a:extLst>
              <a:ext uri="{FF2B5EF4-FFF2-40B4-BE49-F238E27FC236}">
                <a16:creationId xmlns:a16="http://schemas.microsoft.com/office/drawing/2014/main" id="{5C18A648-65E2-694F-B913-185E31E5DA11}"/>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1" name="Rounded Rectangle 10">
            <a:extLst>
              <a:ext uri="{FF2B5EF4-FFF2-40B4-BE49-F238E27FC236}">
                <a16:creationId xmlns:a16="http://schemas.microsoft.com/office/drawing/2014/main" id="{D513BF2B-FCE2-CD4F-AF32-06ABF067538A}"/>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174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Blan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E304BD9A-B871-1444-AF72-D9F26AA0F3F4}"/>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5D4035C-5E60-4744-9AD4-D74676CB465F}"/>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72C916E2-A7AD-AF49-9466-F4FAECDFD731}"/>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40AD99B-A276-D948-B3DF-84B40E7E8737}"/>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4341C1B2-9D59-054F-B23A-DA8D36145C81}"/>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D489F30-14C2-B04B-B0FB-D1722710AF0A}"/>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3">
            <a:extLst>
              <a:ext uri="{FF2B5EF4-FFF2-40B4-BE49-F238E27FC236}">
                <a16:creationId xmlns:a16="http://schemas.microsoft.com/office/drawing/2014/main" id="{BA53FB58-8D65-2B4C-8037-E43514F049AA}"/>
              </a:ext>
            </a:extLst>
          </p:cNvPr>
          <p:cNvSpPr>
            <a:spLocks noGrp="1"/>
          </p:cNvSpPr>
          <p:nvPr>
            <p:ph type="title" hasCustomPrompt="1"/>
          </p:nvPr>
        </p:nvSpPr>
        <p:spPr>
          <a:xfrm>
            <a:off x="6524263" y="2014074"/>
            <a:ext cx="4590229" cy="2983912"/>
          </a:xfrm>
        </p:spPr>
        <p:txBody>
          <a:bodyPr>
            <a:normAutofit/>
          </a:bodyPr>
          <a:lstStyle>
            <a:lvl1pPr algn="r">
              <a:defRPr sz="4800">
                <a:solidFill>
                  <a:schemeClr val="bg1"/>
                </a:solidFill>
                <a:latin typeface="BR Omega VN" pitchFamily="2" charset="77"/>
              </a:defRPr>
            </a:lvl1pPr>
          </a:lstStyle>
          <a:p>
            <a:r>
              <a:rPr lang="en-US" dirty="0"/>
              <a:t>CLICK TO EDIT MASTER TITLE STYLE</a:t>
            </a:r>
            <a:endParaRPr lang="en-VN" dirty="0"/>
          </a:p>
        </p:txBody>
      </p:sp>
      <p:sp>
        <p:nvSpPr>
          <p:cNvPr id="9" name="Slide Number Placeholder 3">
            <a:extLst>
              <a:ext uri="{FF2B5EF4-FFF2-40B4-BE49-F238E27FC236}">
                <a16:creationId xmlns:a16="http://schemas.microsoft.com/office/drawing/2014/main" id="{9D2DF389-EA04-DA47-B7AC-DF1D0EE61322}"/>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20A25BB1-4BFF-7848-B386-C9BDC3C39487}"/>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9495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6_Blan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CBDD32B8-E926-4C49-B42B-C549BB93DC7D}"/>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0F1F3743-0878-5146-BB9E-B85F244ACC2C}"/>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0B3B3AAB-8D9A-A24B-8B0B-555B2C69C9A8}"/>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7D0A365-3B17-584B-BCE1-2FC31F56CCF3}"/>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0686EC9-4414-7C4A-99D5-16E7A9E088F9}"/>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1A106ED-CBBE-7F4F-AA8D-4B863E6EC6A2}"/>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9E12862F-7974-D540-9F98-6540B214E432}"/>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Rounded Rectangle 8">
            <a:extLst>
              <a:ext uri="{FF2B5EF4-FFF2-40B4-BE49-F238E27FC236}">
                <a16:creationId xmlns:a16="http://schemas.microsoft.com/office/drawing/2014/main" id="{526D76CD-2C74-1A43-A528-6A27E584E903}"/>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1383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B105BD56-A8E0-E444-BE9C-22203E4DCF3E}"/>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6B9A621C-3FEA-F44A-9FB8-4BFCEB404982}"/>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7588913-168E-054F-8189-51B637B7757E}"/>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BCE238BA-B121-984B-ACE5-3CC621D43F30}"/>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549F2E8-A40E-7245-A2A9-037C4416B88E}"/>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307555D-F79C-E344-874C-925FC8A7E3EF}"/>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6D752961-38D0-8244-BF6A-A7591FA4D9FE}"/>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Rounded Rectangle 8">
            <a:extLst>
              <a:ext uri="{FF2B5EF4-FFF2-40B4-BE49-F238E27FC236}">
                <a16:creationId xmlns:a16="http://schemas.microsoft.com/office/drawing/2014/main" id="{CA83E1E6-DB8F-8F46-B7A2-A20D6BC8F3FB}"/>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7237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0268F06-6D8C-A942-978A-EBE9B5D7AB2A}"/>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662B717D-08C7-2744-8CC5-2D559DBD2EE8}"/>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C913A8CF-7152-2446-A66F-E48E95479DDA}"/>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69AD5876-3601-7D4A-BDA6-59B2077E8C39}"/>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037CB65-F8A1-5740-9AB3-6E953026B9C9}"/>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50966305-24F7-5C41-91AB-9BCD192C42F9}"/>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DC1B114B-679E-1447-80FB-878BAB868460}"/>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9" name="Rounded Rectangle 8">
            <a:extLst>
              <a:ext uri="{FF2B5EF4-FFF2-40B4-BE49-F238E27FC236}">
                <a16:creationId xmlns:a16="http://schemas.microsoft.com/office/drawing/2014/main" id="{90951DA9-663C-6944-AE1B-BB407FF15AE8}"/>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72516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9B57E445-7F46-3543-BAB1-C913D79DDE0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149EF23F-BFCA-B147-B2F2-0A9C687DEB0A}"/>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EDB66F4A-3476-8C49-9F5A-C4B16631D55D}"/>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40043553-159C-6742-861C-15FF86F2922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9051973-9FBF-4248-B549-ED04EC20C11A}"/>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DF2C659-F3B4-A140-8E46-CF309A825938}"/>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2">
            <a:extLst>
              <a:ext uri="{FF2B5EF4-FFF2-40B4-BE49-F238E27FC236}">
                <a16:creationId xmlns:a16="http://schemas.microsoft.com/office/drawing/2014/main" id="{40A1F0A9-C1BC-0846-9F7F-9E4C5F9B712C}"/>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a:t>
            </a:r>
            <a:endParaRPr lang="x-none" sz="1050" dirty="0">
              <a:solidFill>
                <a:schemeClr val="accent6">
                  <a:lumMod val="60000"/>
                  <a:lumOff val="40000"/>
                </a:schemeClr>
              </a:solidFill>
            </a:endParaRPr>
          </a:p>
        </p:txBody>
      </p:sp>
      <p:sp>
        <p:nvSpPr>
          <p:cNvPr id="11" name="Slide Number Placeholder 3">
            <a:extLst>
              <a:ext uri="{FF2B5EF4-FFF2-40B4-BE49-F238E27FC236}">
                <a16:creationId xmlns:a16="http://schemas.microsoft.com/office/drawing/2014/main" id="{04C3B871-8E80-D147-AC5A-CA2786549282}"/>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2" name="Rounded Rectangle 11">
            <a:extLst>
              <a:ext uri="{FF2B5EF4-FFF2-40B4-BE49-F238E27FC236}">
                <a16:creationId xmlns:a16="http://schemas.microsoft.com/office/drawing/2014/main" id="{4B9C7E04-5600-C04F-BCF0-677B4EA95FAC}"/>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9075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88BD8ED-C1DC-034B-B158-4BE8F9B0D943}"/>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B05ACCF9-E8B6-454A-8880-A457C84DBC22}"/>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C31AE5EC-1955-4647-9D1B-3D5929493AFC}"/>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6DBF357B-0703-BE4E-BEB2-AC1116A4205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870F2C9-B61D-CA4F-B3E0-B4C6EA86933F}"/>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50435E5-74F1-AD49-91CE-B5DDAF93F835}"/>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2">
            <a:extLst>
              <a:ext uri="{FF2B5EF4-FFF2-40B4-BE49-F238E27FC236}">
                <a16:creationId xmlns:a16="http://schemas.microsoft.com/office/drawing/2014/main" id="{9FC3BC43-DD90-C240-B379-14C16F453717}"/>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10" name="Slide Number Placeholder 3">
            <a:extLst>
              <a:ext uri="{FF2B5EF4-FFF2-40B4-BE49-F238E27FC236}">
                <a16:creationId xmlns:a16="http://schemas.microsoft.com/office/drawing/2014/main" id="{E1F68626-6D9B-3B4D-919B-1757045C7251}"/>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11" name="Rounded Rectangle 10">
            <a:extLst>
              <a:ext uri="{FF2B5EF4-FFF2-40B4-BE49-F238E27FC236}">
                <a16:creationId xmlns:a16="http://schemas.microsoft.com/office/drawing/2014/main" id="{10A3B17A-5D0F-3D41-94A2-21C3023AA403}"/>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95977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A7928F62-9533-614D-A666-9C368BE226A0}"/>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EBB1EB6C-932C-2545-A0C5-6146B631E221}"/>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8EC05784-72DA-684A-A79B-6FC3CA9A3246}"/>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F8295BF-3345-EC4A-87A5-C9346CAD738D}"/>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DA86D31D-77A7-3B42-83A0-B4960390D889}"/>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A268FF6-5451-D940-A9E3-A11A5F7E7487}"/>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2">
            <a:extLst>
              <a:ext uri="{FF2B5EF4-FFF2-40B4-BE49-F238E27FC236}">
                <a16:creationId xmlns:a16="http://schemas.microsoft.com/office/drawing/2014/main" id="{1A0F73E1-56D3-5A45-8C32-3246C3CBE991}"/>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10" name="Slide Number Placeholder 3">
            <a:extLst>
              <a:ext uri="{FF2B5EF4-FFF2-40B4-BE49-F238E27FC236}">
                <a16:creationId xmlns:a16="http://schemas.microsoft.com/office/drawing/2014/main" id="{FD54FD55-DFC2-954C-A607-134D7A550417}"/>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11" name="Rounded Rectangle 10">
            <a:extLst>
              <a:ext uri="{FF2B5EF4-FFF2-40B4-BE49-F238E27FC236}">
                <a16:creationId xmlns:a16="http://schemas.microsoft.com/office/drawing/2014/main" id="{04F9A92B-FCF3-EC44-A6E3-BA6C1880C422}"/>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9428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12335-2155-F144-ACF9-10F9E55DD24B}"/>
              </a:ext>
            </a:extLst>
          </p:cNvPr>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4" name="Title 3">
            <a:extLst>
              <a:ext uri="{FF2B5EF4-FFF2-40B4-BE49-F238E27FC236}">
                <a16:creationId xmlns:a16="http://schemas.microsoft.com/office/drawing/2014/main" id="{12958987-FE12-6A45-AB06-D3F0A4B0BDFB}"/>
              </a:ext>
            </a:extLst>
          </p:cNvPr>
          <p:cNvSpPr>
            <a:spLocks noGrp="1"/>
          </p:cNvSpPr>
          <p:nvPr>
            <p:ph type="title" hasCustomPrompt="1"/>
          </p:nvPr>
        </p:nvSpPr>
        <p:spPr>
          <a:xfrm>
            <a:off x="525780" y="190527"/>
            <a:ext cx="10515600" cy="711081"/>
          </a:xfrm>
        </p:spPr>
        <p:txBody>
          <a:bodyPr>
            <a:normAutofit/>
          </a:bodyPr>
          <a:lstStyle>
            <a:lvl1pPr algn="l">
              <a:defRPr sz="2800">
                <a:solidFill>
                  <a:srgbClr val="19226D"/>
                </a:solidFill>
                <a:latin typeface="BR Omega VN" pitchFamily="2" charset="77"/>
              </a:defRPr>
            </a:lvl1pPr>
          </a:lstStyle>
          <a:p>
            <a:r>
              <a:rPr lang="en-US" dirty="0"/>
              <a:t>CLICK TO EDIT MASTER TITLE STYLE</a:t>
            </a:r>
            <a:endParaRPr lang="en-VN" dirty="0"/>
          </a:p>
        </p:txBody>
      </p:sp>
      <p:sp>
        <p:nvSpPr>
          <p:cNvPr id="6" name="Rounded Rectangle 5">
            <a:extLst>
              <a:ext uri="{FF2B5EF4-FFF2-40B4-BE49-F238E27FC236}">
                <a16:creationId xmlns:a16="http://schemas.microsoft.com/office/drawing/2014/main" id="{067324A7-459A-EC4A-96C9-632E9AB197B2}"/>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588ECB69-26E2-0242-8339-71783BE7D842}"/>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9BDF857-1D12-854A-9A20-B19E33C36FE5}"/>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F6517F5-CBA0-D641-9E92-7FDFE839EFEB}"/>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81F79581-5D79-4E47-A23D-2897202FF386}"/>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CA70723-60A1-8B4C-8C3F-FC53EA379972}"/>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2">
            <a:extLst>
              <a:ext uri="{FF2B5EF4-FFF2-40B4-BE49-F238E27FC236}">
                <a16:creationId xmlns:a16="http://schemas.microsoft.com/office/drawing/2014/main" id="{9D44BE42-DB45-BD41-9A16-5FF7BB95D082}"/>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13" name="Rounded Rectangle 12">
            <a:extLst>
              <a:ext uri="{FF2B5EF4-FFF2-40B4-BE49-F238E27FC236}">
                <a16:creationId xmlns:a16="http://schemas.microsoft.com/office/drawing/2014/main" id="{7A50D04F-B7A3-A543-B2F0-FF35C1B16E1F}"/>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3">
            <a:extLst>
              <a:ext uri="{FF2B5EF4-FFF2-40B4-BE49-F238E27FC236}">
                <a16:creationId xmlns:a16="http://schemas.microsoft.com/office/drawing/2014/main" id="{EB6FA0AC-3B13-B046-940B-897CAC426956}"/>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Tree>
    <p:extLst>
      <p:ext uri="{BB962C8B-B14F-4D97-AF65-F5344CB8AC3E}">
        <p14:creationId xmlns:p14="http://schemas.microsoft.com/office/powerpoint/2010/main" val="15106127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97ECB9F1-CFF5-A241-AC1C-5C4200298BC4}"/>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9F2C8F6-B7F9-F34A-AF6E-973B9F2A8510}"/>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0E267B3-702D-B14A-82AD-66880A08BF88}"/>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73B0BC5-F6BD-C645-8BDE-08895CCFC01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286AA5E4-43D3-624E-80F6-7E9EB1AD5CE0}"/>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5D06D23-DF1C-9948-9658-9CB4EF4C3E68}"/>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Placeholder 2">
            <a:extLst>
              <a:ext uri="{FF2B5EF4-FFF2-40B4-BE49-F238E27FC236}">
                <a16:creationId xmlns:a16="http://schemas.microsoft.com/office/drawing/2014/main" id="{DCA057B7-D044-0740-9790-21D408120291}"/>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15" name="Slide Number Placeholder 3">
            <a:extLst>
              <a:ext uri="{FF2B5EF4-FFF2-40B4-BE49-F238E27FC236}">
                <a16:creationId xmlns:a16="http://schemas.microsoft.com/office/drawing/2014/main" id="{42AE5FF3-7C0F-8F40-B0FE-ED9E7534F0D9}"/>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16" name="Rounded Rectangle 15">
            <a:extLst>
              <a:ext uri="{FF2B5EF4-FFF2-40B4-BE49-F238E27FC236}">
                <a16:creationId xmlns:a16="http://schemas.microsoft.com/office/drawing/2014/main" id="{999FE9DA-091F-3241-B6E6-BE6DEADC2879}"/>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5160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8" name="Footer Placeholder 2">
            <a:extLst>
              <a:ext uri="{FF2B5EF4-FFF2-40B4-BE49-F238E27FC236}">
                <a16:creationId xmlns:a16="http://schemas.microsoft.com/office/drawing/2014/main" id="{21E8B7C2-3D08-FF46-B7DA-29A7DBF99B4B}"/>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9" name="Slide Number Placeholder 3">
            <a:extLst>
              <a:ext uri="{FF2B5EF4-FFF2-40B4-BE49-F238E27FC236}">
                <a16:creationId xmlns:a16="http://schemas.microsoft.com/office/drawing/2014/main" id="{A2A039A0-752F-7941-8751-951E4D70FAA7}"/>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rgbClr val="B5B5B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CC696A51-B607-EE4C-8EAC-CE410EB96DCA}"/>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A463106-A149-F344-846F-5D3C8F895CC1}"/>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84646FD-4AD2-8041-BDCD-4F15C1700F66}"/>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872A27DA-A29D-3041-82EB-6DFEAECC6047}"/>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353EC4D3-CFE3-514B-8366-113FF44C7EA0}"/>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8F1E85CD-0F2F-214E-AAC3-0B54746A33E7}"/>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49B45AF-3F2C-4441-95F0-A57FE30F372F}"/>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90787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8" name="Footer Placeholder 2">
            <a:extLst>
              <a:ext uri="{FF2B5EF4-FFF2-40B4-BE49-F238E27FC236}">
                <a16:creationId xmlns:a16="http://schemas.microsoft.com/office/drawing/2014/main" id="{245E88F5-461C-B444-86BF-26069931B551}"/>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9" name="Slide Number Placeholder 3">
            <a:extLst>
              <a:ext uri="{FF2B5EF4-FFF2-40B4-BE49-F238E27FC236}">
                <a16:creationId xmlns:a16="http://schemas.microsoft.com/office/drawing/2014/main" id="{54E54C84-7BCC-9741-8DEC-BF7B7D29764B}"/>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29B40B56-9A03-4D45-9001-AFB82023A3B5}"/>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6069D655-0034-6644-9435-7F83B0B6AEA7}"/>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8396F7F-2635-6645-B394-58DA9CE6185C}"/>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6944299-6FF0-2E42-A449-6A285F570920}"/>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2ADDA13-8E46-F242-A0E4-BBE0AC6C680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8AB069E2-65C5-1D4B-8E7D-B3CFB6E6D71D}"/>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E38ED8F-6749-B84A-8C9C-C40A84717E5E}"/>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38980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C1829F5-E813-014A-91B6-5905122BF5F5}"/>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rgbClr val="B5B5B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7" name="Rounded Rectangle 6">
            <a:extLst>
              <a:ext uri="{FF2B5EF4-FFF2-40B4-BE49-F238E27FC236}">
                <a16:creationId xmlns:a16="http://schemas.microsoft.com/office/drawing/2014/main" id="{2F4F47E8-0B22-164A-AB89-8F5F3D94E8BB}"/>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9B48888-9927-9A4F-84EF-F90B8506DA0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148A6B1-2B11-6C45-B698-942094BEF1E0}"/>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9F7BD98C-B630-7449-80C8-AC2BE47A0D5D}"/>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984635BA-1B80-6D46-B414-05762970E34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4C80CBD7-5AB0-704E-BD0C-E2E30F8D2D55}"/>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4675AF1C-0978-B844-AD06-43F283D92D7B}"/>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0086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lidemodel2">
    <p:bg>
      <p:bgPr>
        <a:solidFill>
          <a:schemeClr val="bg1"/>
        </a:solidFill>
        <a:effectLst/>
      </p:bgPr>
    </p:bg>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03FACD85-5ABA-6F4C-AA07-79596C5F2AB8}"/>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7" name="Rounded Rectangle 6">
            <a:extLst>
              <a:ext uri="{FF2B5EF4-FFF2-40B4-BE49-F238E27FC236}">
                <a16:creationId xmlns:a16="http://schemas.microsoft.com/office/drawing/2014/main" id="{428D8A48-E873-274D-857F-CFACA1912FF0}"/>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9BD30A3-D37D-6D43-ACC6-8A47514F77A8}"/>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80413027-E9CE-0C45-9072-EAB54161DC44}"/>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20C31FD4-5BAA-5B4E-822A-2DE44572797F}"/>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00FF8BE-D6A2-4A44-A4E9-177DD4D6D843}"/>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47587291-AFEE-3741-81A4-DF55898929D5}"/>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428B5558-D069-9145-9A74-C141791432BC}"/>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78037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2241DDB1-5601-BE4B-9512-CBC8913FF5DC}"/>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rgbClr val="B5B5B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Tree>
    <p:extLst>
      <p:ext uri="{BB962C8B-B14F-4D97-AF65-F5344CB8AC3E}">
        <p14:creationId xmlns:p14="http://schemas.microsoft.com/office/powerpoint/2010/main" val="573990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8_Blank">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29EB11F-D043-7441-AA75-519D965E191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
        <p:nvSpPr>
          <p:cNvPr id="2" name="Rounded Rectangle 1">
            <a:extLst>
              <a:ext uri="{FF2B5EF4-FFF2-40B4-BE49-F238E27FC236}">
                <a16:creationId xmlns:a16="http://schemas.microsoft.com/office/drawing/2014/main" id="{863B9A03-E856-134D-8A06-24CFAC6C851F}"/>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A1CD68F0-B45C-5941-AA2B-577A84F07969}"/>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1FABAFDF-0A8B-6944-8936-304BE90EA2CB}"/>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3797118-B6B6-1F4E-BEDC-5AA4E1DA6790}"/>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43ADEE7-0AA6-0944-A43F-34C0D4923E1E}"/>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7FD1791-6CF5-4542-A218-017F64FBA02C}"/>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681DFE14-2BAA-3742-A711-56BE5934831B}"/>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Slide Number Placeholder 3">
            <a:extLst>
              <a:ext uri="{FF2B5EF4-FFF2-40B4-BE49-F238E27FC236}">
                <a16:creationId xmlns:a16="http://schemas.microsoft.com/office/drawing/2014/main" id="{6559F2F4-37E4-7A45-8ECB-451B5E4152D9}"/>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14493B48-3DA7-E947-AEEC-81EB55D64B80}"/>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2349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Blank">
    <p:bg>
      <p:bgPr>
        <a:gradFill>
          <a:gsLst>
            <a:gs pos="0">
              <a:srgbClr val="50B848"/>
            </a:gs>
            <a:gs pos="37000">
              <a:srgbClr val="356D5B"/>
            </a:gs>
            <a:gs pos="100000">
              <a:srgbClr val="19226D"/>
            </a:gs>
          </a:gsLst>
          <a:lin ang="5400000" scaled="0"/>
        </a:gra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852D304-8DB3-CF44-A52F-E79EA93F6731}"/>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3A2A6B6E-39E3-4E41-9202-479D05FB06BB}"/>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E086C675-CEB7-C441-A3D7-3279FFE56275}"/>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B7E4B97-6890-E146-927A-8C5BF4E79AA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A7DB3E0-73EE-714B-9C0E-76E2C9A411F4}"/>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9C1F5A4-D68F-AC43-B7E3-3C475A72C661}"/>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3">
            <a:extLst>
              <a:ext uri="{FF2B5EF4-FFF2-40B4-BE49-F238E27FC236}">
                <a16:creationId xmlns:a16="http://schemas.microsoft.com/office/drawing/2014/main" id="{7D5CD0C2-5822-1944-BC57-FD19E76673E7}"/>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2" name="Rounded Rectangle 11">
            <a:extLst>
              <a:ext uri="{FF2B5EF4-FFF2-40B4-BE49-F238E27FC236}">
                <a16:creationId xmlns:a16="http://schemas.microsoft.com/office/drawing/2014/main" id="{0C95442A-32A5-D34D-84ED-EB9840F371BF}"/>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9136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screen">
            <a:lum/>
            <a:extLst>
              <a:ext uri="{28A0092B-C50C-407E-A947-70E740481C1C}">
                <a14:useLocalDpi xmlns:a14="http://schemas.microsoft.com/office/drawing/2010/main"/>
              </a:ext>
            </a:extLst>
          </a:blip>
          <a:srcRect/>
          <a:stretch>
            <a:fillRect l="-1000"/>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4ED8A6C4-8D48-A741-8E70-35BC8A7DF24D}"/>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0F7E00B9-D6C8-2C45-B19B-C85C8186A241}"/>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FAE58C11-7699-7D48-BC93-F583C9E5E40D}"/>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0AA8190-FCEC-DF44-9F5A-10095FB162E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68B8A4F-3496-5B43-8E20-569DE91627CB}"/>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C307A14-4347-714F-9635-2188B14053F6}"/>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D7F839E2-1874-E14B-B9AE-C8EDD5809D45}"/>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Tree>
    <p:extLst>
      <p:ext uri="{BB962C8B-B14F-4D97-AF65-F5344CB8AC3E}">
        <p14:creationId xmlns:p14="http://schemas.microsoft.com/office/powerpoint/2010/main" val="2645219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4_Blank">
    <p:bg>
      <p:bgPr>
        <a:gradFill>
          <a:gsLst>
            <a:gs pos="0">
              <a:srgbClr val="3EA9C1"/>
            </a:gs>
            <a:gs pos="100000">
              <a:srgbClr val="034EA2"/>
            </a:gs>
          </a:gsLst>
          <a:lin ang="10800000" scaled="0"/>
        </a:gra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D3AAA28-FEA8-F249-8C46-A1D9B8007B13}"/>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4E337708-4B47-6A4D-A778-1A9A1C2998A5}"/>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084CFB43-A9C1-9E4A-99E5-F2E03F726208}"/>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7D9DA35-3C5D-C940-ACA0-E14928613982}"/>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4A8F42C-1C2B-DC4D-8DCE-BE6E4CCFEFCE}"/>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C7876C1-57B3-8949-B0D9-E5AD7654E256}"/>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9B36B756-1EFD-8542-A4AC-B957DB0083FB}"/>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Slide Number Placeholder 3">
            <a:extLst>
              <a:ext uri="{FF2B5EF4-FFF2-40B4-BE49-F238E27FC236}">
                <a16:creationId xmlns:a16="http://schemas.microsoft.com/office/drawing/2014/main" id="{6F021668-ABFC-DF4D-AD1B-E4EBE1BE3048}"/>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4E955BCA-127F-1747-9BB8-7DB78C582DF5}"/>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723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5_Blank">
    <p:bg>
      <p:bgPr>
        <a:solidFill>
          <a:srgbClr val="F3712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D05DAED6-FABE-0348-A0EC-10445981CC05}"/>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202DDD32-343F-244B-AE10-ECD5984E08C5}"/>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558CDBB3-514A-EA4D-A65A-923A52654281}"/>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A6C3288D-3C42-C444-A377-A39683C4DFCD}"/>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515EF48-46AB-EB40-AEC8-384AB0AB635D}"/>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AF8D4DE-5470-E547-BDF8-909AF456C069}"/>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0B423D82-B217-F24D-9A4B-51E3223C7ABA}"/>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Slide Number Placeholder 3">
            <a:extLst>
              <a:ext uri="{FF2B5EF4-FFF2-40B4-BE49-F238E27FC236}">
                <a16:creationId xmlns:a16="http://schemas.microsoft.com/office/drawing/2014/main" id="{F9B4AE42-994A-3445-A045-ECB259BE3B96}"/>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10470A95-B716-5F46-9278-41BECDD385DC}"/>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9153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B32EEAE7-A53A-8540-823B-1A5B586202B8}"/>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EA9E292F-D15B-3440-BFF3-EED8802880FB}"/>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5A3519CF-8166-9E42-8146-B6397D55AFAA}"/>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A8C4D0A-95C4-5E49-A977-8A1BC8922F1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97968C13-89E8-4D45-9D89-7098A62AE4AC}"/>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BA1EF8AC-6BF2-5543-8AA6-186E6A781219}"/>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3">
            <a:extLst>
              <a:ext uri="{FF2B5EF4-FFF2-40B4-BE49-F238E27FC236}">
                <a16:creationId xmlns:a16="http://schemas.microsoft.com/office/drawing/2014/main" id="{7005A36C-3143-D84B-84B4-F891BB15054E}"/>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5" name="Slide Number Placeholder 3">
            <a:extLst>
              <a:ext uri="{FF2B5EF4-FFF2-40B4-BE49-F238E27FC236}">
                <a16:creationId xmlns:a16="http://schemas.microsoft.com/office/drawing/2014/main" id="{AAF25899-1F00-A841-8F4B-2A9601DD1325}"/>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6" name="Rounded Rectangle 15">
            <a:extLst>
              <a:ext uri="{FF2B5EF4-FFF2-40B4-BE49-F238E27FC236}">
                <a16:creationId xmlns:a16="http://schemas.microsoft.com/office/drawing/2014/main" id="{C451E643-497F-0546-B045-5080C05B28C4}"/>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5724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0_Blan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831E717-6F65-B14B-A854-F3079D6FA43D}"/>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DBFF991D-922B-BD4C-822C-9BF7D5E9CA2F}"/>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E288FF5-FB11-2D4C-9263-0722A01A70F3}"/>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FE27A1BA-8FA6-5042-AF5E-3DC09C5DBC3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0E9A48A-826B-DD48-B0AC-5902E8C234FA}"/>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A3065AE7-E2E1-4247-A38D-6FD592E308B4}"/>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F50E99BC-F599-F045-9C5F-F182A291FF3A}"/>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Rounded Rectangle 8">
            <a:extLst>
              <a:ext uri="{FF2B5EF4-FFF2-40B4-BE49-F238E27FC236}">
                <a16:creationId xmlns:a16="http://schemas.microsoft.com/office/drawing/2014/main" id="{E1187FFA-5693-384A-B7D7-421716AFCC1B}"/>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21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392707"/>
            <a:ext cx="10515600" cy="1325563"/>
          </a:xfrm>
          <a:prstGeom prst="rect">
            <a:avLst/>
          </a:prstGeom>
        </p:spPr>
        <p:txBody>
          <a:bodyPr vert="horz" lIns="91440" tIns="45720" rIns="91440" bIns="45720" rtlCol="0" anchor="ctr">
            <a:normAutofit/>
          </a:bodyPr>
          <a:lstStyle/>
          <a:p>
            <a:r>
              <a:rPr lang="en-US" dirty="0"/>
              <a:t>FPT SOFTWARE – SLIDE MASTER</a:t>
            </a:r>
          </a:p>
        </p:txBody>
      </p:sp>
    </p:spTree>
    <p:extLst>
      <p:ext uri="{BB962C8B-B14F-4D97-AF65-F5344CB8AC3E}">
        <p14:creationId xmlns:p14="http://schemas.microsoft.com/office/powerpoint/2010/main" val="2455494593"/>
      </p:ext>
    </p:extLst>
  </p:cSld>
  <p:clrMap bg1="lt1" tx1="dk1" bg2="lt2" tx2="dk2" accent1="accent1" accent2="accent2" accent3="accent3" accent4="accent4" accent5="accent5" accent6="accent6" hlink="hlink" folHlink="folHlink"/>
  <p:sldLayoutIdLst>
    <p:sldLayoutId id="2147483650" r:id="rId1"/>
    <p:sldLayoutId id="2147483653" r:id="rId2"/>
    <p:sldLayoutId id="2147483663" r:id="rId3"/>
    <p:sldLayoutId id="2147483662" r:id="rId4"/>
    <p:sldLayoutId id="2147483667" r:id="rId5"/>
    <p:sldLayoutId id="2147483659" r:id="rId6"/>
    <p:sldLayoutId id="2147483660" r:id="rId7"/>
    <p:sldLayoutId id="2147483652" r:id="rId8"/>
    <p:sldLayoutId id="2147483665" r:id="rId9"/>
    <p:sldLayoutId id="2147483658" r:id="rId10"/>
    <p:sldLayoutId id="2147483657" r:id="rId11"/>
    <p:sldLayoutId id="2147483664" r:id="rId12"/>
    <p:sldLayoutId id="2147483666" r:id="rId13"/>
    <p:sldLayoutId id="2147483661" r:id="rId14"/>
    <p:sldLayoutId id="2147483656" r:id="rId15"/>
    <p:sldLayoutId id="2147483651" r:id="rId16"/>
    <p:sldLayoutId id="2147483655" r:id="rId17"/>
    <p:sldLayoutId id="2147483649" r:id="rId18"/>
    <p:sldLayoutId id="2147483668" r:id="rId19"/>
    <p:sldLayoutId id="2147483670" r:id="rId20"/>
    <p:sldLayoutId id="2147483671" r:id="rId21"/>
    <p:sldLayoutId id="2147483672" r:id="rId22"/>
    <p:sldLayoutId id="2147483688" r:id="rId23"/>
    <p:sldLayoutId id="2147483687" r:id="rId24"/>
    <p:sldLayoutId id="2147483689" r:id="rId25"/>
  </p:sldLayoutIdLst>
  <p:hf hdr="0" dt="0"/>
  <p:txStyles>
    <p:titleStyle>
      <a:lvl1pPr algn="ctr" defTabSz="914400" rtl="0" eaLnBrk="1" latinLnBrk="0" hangingPunct="1">
        <a:lnSpc>
          <a:spcPct val="90000"/>
        </a:lnSpc>
        <a:spcBef>
          <a:spcPct val="0"/>
        </a:spcBef>
        <a:buNone/>
        <a:defRPr sz="4400" b="1" kern="1200" baseline="0">
          <a:solidFill>
            <a:schemeClr val="tx1"/>
          </a:solidFill>
          <a:latin typeface="BR Omega VN"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5.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25.emf"/></Relationships>
</file>

<file path=ppt/slides/_rels/slide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9463386-0B75-CC46-AAFD-693470F2816B}"/>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C95BAD-1051-D14A-A2ED-67EE951937C7}"/>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4DA5FEF-EAF7-7645-B0BE-475CDFB8EFB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87C41C3-37CF-D048-AE7D-FFF9DCC8F0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2F4A51A-9780-A043-9191-080CE4D0878B}"/>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83E1FE3-E4C8-2241-9200-CEC360C515C4}"/>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987600C-AC5D-0F48-84F3-929CFB857597}"/>
              </a:ext>
            </a:extLst>
          </p:cNvPr>
          <p:cNvSpPr txBox="1"/>
          <p:nvPr/>
        </p:nvSpPr>
        <p:spPr>
          <a:xfrm>
            <a:off x="652402" y="2710163"/>
            <a:ext cx="110773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100" normalizeH="0" baseline="0" noProof="0">
                <a:ln>
                  <a:noFill/>
                </a:ln>
                <a:solidFill>
                  <a:srgbClr val="19226D"/>
                </a:solidFill>
                <a:effectLst/>
                <a:uLnTx/>
                <a:uFillTx/>
                <a:latin typeface="BR Omega VN" pitchFamily="2" charset="77"/>
                <a:ea typeface="Meiryo" panose="020B0604030504040204" pitchFamily="34" charset="-128"/>
                <a:cs typeface="Arial" panose="020B0604020202020204" pitchFamily="34" charset="0"/>
              </a:rPr>
              <a:t>Docker</a:t>
            </a:r>
            <a:endParaRPr kumimoji="0" lang="en-US" sz="5400" b="1" i="0" u="none" strike="noStrike" kern="1200" cap="none" spc="-100" normalizeH="0" baseline="0" noProof="0" dirty="0">
              <a:ln>
                <a:noFill/>
              </a:ln>
              <a:solidFill>
                <a:srgbClr val="19226D"/>
              </a:solidFill>
              <a:effectLst/>
              <a:uLnTx/>
              <a:uFillTx/>
              <a:latin typeface="BR Omega VN" pitchFamily="2" charset="77"/>
              <a:ea typeface="Meiryo" panose="020B0604030504040204" pitchFamily="34" charset="-128"/>
              <a:cs typeface="Arial" panose="020B0604020202020204" pitchFamily="34" charset="0"/>
            </a:endParaRPr>
          </a:p>
        </p:txBody>
      </p:sp>
      <p:sp>
        <p:nvSpPr>
          <p:cNvPr id="14" name="TextBox 13">
            <a:extLst>
              <a:ext uri="{FF2B5EF4-FFF2-40B4-BE49-F238E27FC236}">
                <a16:creationId xmlns:a16="http://schemas.microsoft.com/office/drawing/2014/main" id="{2EE38518-B08F-E24B-BAE9-166DD1CBF01D}"/>
              </a:ext>
            </a:extLst>
          </p:cNvPr>
          <p:cNvSpPr txBox="1"/>
          <p:nvPr/>
        </p:nvSpPr>
        <p:spPr>
          <a:xfrm>
            <a:off x="714045" y="3668625"/>
            <a:ext cx="5273517"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noProof="0">
                <a:solidFill>
                  <a:srgbClr val="F37121"/>
                </a:solidFill>
                <a:latin typeface="BR Omega VN" pitchFamily="2" charset="77"/>
                <a:ea typeface="Meiryo" panose="020B0604030504040204" pitchFamily="34" charset="-128"/>
                <a:cs typeface="Segoe UI" panose="020B0502040204020203" pitchFamily="34" charset="0"/>
              </a:rPr>
              <a:t>Metors: HoangBV4, ThucHK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a:ln>
                  <a:noFill/>
                </a:ln>
                <a:solidFill>
                  <a:srgbClr val="F37121"/>
                </a:solidFill>
                <a:effectLst/>
                <a:uLnTx/>
                <a:uFillTx/>
                <a:latin typeface="BR Omega VN" pitchFamily="2" charset="77"/>
                <a:ea typeface="Meiryo" panose="020B0604030504040204" pitchFamily="34" charset="-128"/>
                <a:cs typeface="Segoe UI" panose="020B0502040204020203" pitchFamily="34" charset="0"/>
              </a:rPr>
              <a:t>Presenters:</a:t>
            </a:r>
            <a:r>
              <a:rPr kumimoji="0" lang="en-US" sz="2800" b="1" u="none" strike="noStrike" kern="1200" cap="none" spc="0" normalizeH="0">
                <a:ln>
                  <a:noFill/>
                </a:ln>
                <a:solidFill>
                  <a:srgbClr val="F37121"/>
                </a:solidFill>
                <a:effectLst/>
                <a:uLnTx/>
                <a:uFillTx/>
                <a:latin typeface="BR Omega VN" pitchFamily="2" charset="77"/>
                <a:ea typeface="Meiryo" panose="020B0604030504040204" pitchFamily="34" charset="-128"/>
                <a:cs typeface="Segoe UI" panose="020B0502040204020203" pitchFamily="34" charset="0"/>
              </a:rPr>
              <a:t> PhuocNV9</a:t>
            </a:r>
            <a:endParaRPr kumimoji="0" lang="en-US" sz="2800" b="1" u="none" strike="noStrike" kern="1200" cap="none" spc="0" normalizeH="0" baseline="0" noProof="0" dirty="0">
              <a:ln>
                <a:noFill/>
              </a:ln>
              <a:solidFill>
                <a:srgbClr val="F37121"/>
              </a:solidFill>
              <a:effectLst/>
              <a:uLnTx/>
              <a:uFillTx/>
              <a:latin typeface="BR Omega VN" pitchFamily="2" charset="77"/>
              <a:ea typeface="Meiryo" panose="020B0604030504040204" pitchFamily="34" charset="-128"/>
              <a:cs typeface="Segoe UI" panose="020B0502040204020203" pitchFamily="34" charset="0"/>
            </a:endParaRPr>
          </a:p>
        </p:txBody>
      </p:sp>
      <p:grpSp>
        <p:nvGrpSpPr>
          <p:cNvPr id="15" name="Group 14">
            <a:extLst>
              <a:ext uri="{FF2B5EF4-FFF2-40B4-BE49-F238E27FC236}">
                <a16:creationId xmlns:a16="http://schemas.microsoft.com/office/drawing/2014/main" id="{9D3B4CA9-11B2-8F4E-8CBE-2036204A6C22}"/>
              </a:ext>
            </a:extLst>
          </p:cNvPr>
          <p:cNvGrpSpPr/>
          <p:nvPr/>
        </p:nvGrpSpPr>
        <p:grpSpPr>
          <a:xfrm>
            <a:off x="714046" y="5877655"/>
            <a:ext cx="1918748" cy="416524"/>
            <a:chOff x="5181600" y="3683000"/>
            <a:chExt cx="1918748" cy="416524"/>
          </a:xfrm>
        </p:grpSpPr>
        <p:sp>
          <p:nvSpPr>
            <p:cNvPr id="16" name="Rounded Rectangle 15">
              <a:extLst>
                <a:ext uri="{FF2B5EF4-FFF2-40B4-BE49-F238E27FC236}">
                  <a16:creationId xmlns:a16="http://schemas.microsoft.com/office/drawing/2014/main" id="{A3CEA531-4D84-CF4C-970E-E43526C6A0E7}"/>
                </a:ext>
              </a:extLst>
            </p:cNvPr>
            <p:cNvSpPr/>
            <p:nvPr/>
          </p:nvSpPr>
          <p:spPr>
            <a:xfrm>
              <a:off x="5181600" y="3683000"/>
              <a:ext cx="1918748" cy="400110"/>
            </a:xfrm>
            <a:prstGeom prst="roundRect">
              <a:avLst>
                <a:gd name="adj" fmla="val 50000"/>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prstClr val="white"/>
                </a:solidFill>
                <a:effectLst/>
                <a:uLnTx/>
                <a:uFillTx/>
                <a:latin typeface="BR Omega VN" pitchFamily="2" charset="77"/>
                <a:ea typeface="Meiryo" panose="020B0604030504040204" pitchFamily="34" charset="-128"/>
              </a:endParaRPr>
            </a:p>
          </p:txBody>
        </p:sp>
        <p:sp>
          <p:nvSpPr>
            <p:cNvPr id="17" name="TextBox 16">
              <a:extLst>
                <a:ext uri="{FF2B5EF4-FFF2-40B4-BE49-F238E27FC236}">
                  <a16:creationId xmlns:a16="http://schemas.microsoft.com/office/drawing/2014/main" id="{C88C5204-60B0-C340-B0E1-BB7C810F8AA9}"/>
                </a:ext>
              </a:extLst>
            </p:cNvPr>
            <p:cNvSpPr txBox="1"/>
            <p:nvPr/>
          </p:nvSpPr>
          <p:spPr>
            <a:xfrm>
              <a:off x="5488181" y="3760970"/>
              <a:ext cx="13055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prstClr val="white"/>
                  </a:solidFill>
                  <a:latin typeface="BR Omega VN" pitchFamily="2" charset="77"/>
                  <a:ea typeface="Meiryo" panose="020B0604030504040204" pitchFamily="34" charset="-128"/>
                  <a:cs typeface="Segoe UI" panose="020B0502040204020203" pitchFamily="34" charset="0"/>
                </a:rPr>
                <a:t>22</a:t>
              </a:r>
              <a:r>
                <a:rPr kumimoji="0" lang="en-US" sz="1600" u="none" strike="noStrike" kern="1200" cap="none" spc="0" normalizeH="0" baseline="0" noProof="0">
                  <a:ln>
                    <a:noFill/>
                  </a:ln>
                  <a:solidFill>
                    <a:prstClr val="white"/>
                  </a:solidFill>
                  <a:effectLst/>
                  <a:uLnTx/>
                  <a:uFillTx/>
                  <a:latin typeface="BR Omega VN" pitchFamily="2" charset="77"/>
                  <a:ea typeface="Meiryo" panose="020B0604030504040204" pitchFamily="34" charset="-128"/>
                  <a:cs typeface="Segoe UI" panose="020B0502040204020203" pitchFamily="34" charset="0"/>
                </a:rPr>
                <a:t> Sep 2022</a:t>
              </a:r>
              <a:endParaRPr kumimoji="0" lang="en-US" sz="1600" u="none" strike="noStrike" kern="1200" cap="none" spc="0" normalizeH="0" baseline="0" noProof="0" dirty="0">
                <a:ln>
                  <a:noFill/>
                </a:ln>
                <a:solidFill>
                  <a:prstClr val="white"/>
                </a:solidFill>
                <a:effectLst/>
                <a:uLnTx/>
                <a:uFillTx/>
                <a:latin typeface="BR Omega VN" pitchFamily="2" charset="77"/>
                <a:ea typeface="Meiryo" panose="020B0604030504040204" pitchFamily="34" charset="-128"/>
                <a:cs typeface="Segoe UI" panose="020B0502040204020203" pitchFamily="34" charset="0"/>
              </a:endParaRPr>
            </a:p>
          </p:txBody>
        </p:sp>
      </p:grpSp>
      <p:sp>
        <p:nvSpPr>
          <p:cNvPr id="2" name="Slide Number Placeholder 1">
            <a:extLst>
              <a:ext uri="{FF2B5EF4-FFF2-40B4-BE49-F238E27FC236}">
                <a16:creationId xmlns:a16="http://schemas.microsoft.com/office/drawing/2014/main" id="{F0989B2E-3B70-5C4D-85CA-E8492CF8B4D5}"/>
              </a:ext>
            </a:extLst>
          </p:cNvPr>
          <p:cNvSpPr>
            <a:spLocks noGrp="1"/>
          </p:cNvSpPr>
          <p:nvPr>
            <p:ph type="sldNum" sz="quarter" idx="12"/>
          </p:nvPr>
        </p:nvSpPr>
        <p:spPr/>
        <p:txBody>
          <a:bodyPr/>
          <a:lstStyle/>
          <a:p>
            <a:fld id="{E012F146-47F9-A646-B182-8CC39B8AD32B}" type="slidenum">
              <a:rPr lang="x-none" smtClean="0"/>
              <a:pPr/>
              <a:t>1</a:t>
            </a:fld>
            <a:endParaRPr lang="x-none"/>
          </a:p>
        </p:txBody>
      </p:sp>
      <p:pic>
        <p:nvPicPr>
          <p:cNvPr id="19" name="Picture 18">
            <a:extLst>
              <a:ext uri="{FF2B5EF4-FFF2-40B4-BE49-F238E27FC236}">
                <a16:creationId xmlns:a16="http://schemas.microsoft.com/office/drawing/2014/main" id="{6E233492-2ADD-BB45-AFC5-90F2515BA32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6787" b="26203"/>
          <a:stretch/>
        </p:blipFill>
        <p:spPr>
          <a:xfrm>
            <a:off x="180875" y="1618804"/>
            <a:ext cx="2942038" cy="981307"/>
          </a:xfrm>
          <a:prstGeom prst="rect">
            <a:avLst/>
          </a:prstGeom>
        </p:spPr>
      </p:pic>
    </p:spTree>
    <p:extLst>
      <p:ext uri="{BB962C8B-B14F-4D97-AF65-F5344CB8AC3E}">
        <p14:creationId xmlns:p14="http://schemas.microsoft.com/office/powerpoint/2010/main" val="371814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11111E-6 L -2.29167E-6 1.11111E-6 " pathEditMode="relative" rAng="0" ptsTypes="AA">
                                      <p:cBhvr>
                                        <p:cTn id="6" dur="1000" fill="hold"/>
                                        <p:tgtEl>
                                          <p:spTgt spid="13"/>
                                        </p:tgtEl>
                                        <p:attrNameLst>
                                          <p:attrName>ppt_x</p:attrName>
                                          <p:attrName>ppt_y</p:attrName>
                                        </p:attrNameLst>
                                      </p:cBhvr>
                                      <p:rCtr x="39753" y="0"/>
                                    </p:animMotion>
                                  </p:childTnLst>
                                </p:cTn>
                              </p:par>
                              <p:par>
                                <p:cTn id="7" presetID="35" presetClass="path" presetSubtype="0" accel="50000" decel="50000" fill="hold" grpId="0" nodeType="withEffect">
                                  <p:stCondLst>
                                    <p:cond delay="0"/>
                                  </p:stCondLst>
                                  <p:childTnLst>
                                    <p:animMotion origin="layout" path="M 0.96276 1.85185E-6 L -2.29167E-6 1.85185E-6 " pathEditMode="relative" rAng="0" ptsTypes="AA">
                                      <p:cBhvr>
                                        <p:cTn id="8" dur="1000" fill="hold"/>
                                        <p:tgtEl>
                                          <p:spTgt spid="14"/>
                                        </p:tgtEl>
                                        <p:attrNameLst>
                                          <p:attrName>ppt_x</p:attrName>
                                          <p:attrName>ppt_y</p:attrName>
                                        </p:attrNameLst>
                                      </p:cBhvr>
                                      <p:rCtr x="-48138" y="0"/>
                                    </p:animMotion>
                                  </p:childTnLst>
                                </p:cTn>
                              </p:par>
                            </p:childTnLst>
                          </p:cTn>
                        </p:par>
                        <p:par>
                          <p:cTn id="9" fill="hold">
                            <p:stCondLst>
                              <p:cond delay="1000"/>
                            </p:stCondLst>
                            <p:childTnLst>
                              <p:par>
                                <p:cTn id="10" presetID="53" presetClass="entr" presetSubtype="16"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250" fill="hold"/>
                                        <p:tgtEl>
                                          <p:spTgt spid="15"/>
                                        </p:tgtEl>
                                        <p:attrNameLst>
                                          <p:attrName>ppt_w</p:attrName>
                                        </p:attrNameLst>
                                      </p:cBhvr>
                                      <p:tavLst>
                                        <p:tav tm="0">
                                          <p:val>
                                            <p:fltVal val="0"/>
                                          </p:val>
                                        </p:tav>
                                        <p:tav tm="100000">
                                          <p:val>
                                            <p:strVal val="#ppt_w"/>
                                          </p:val>
                                        </p:tav>
                                      </p:tavLst>
                                    </p:anim>
                                    <p:anim calcmode="lin" valueType="num">
                                      <p:cBhvr>
                                        <p:cTn id="13" dur="250" fill="hold"/>
                                        <p:tgtEl>
                                          <p:spTgt spid="15"/>
                                        </p:tgtEl>
                                        <p:attrNameLst>
                                          <p:attrName>ppt_h</p:attrName>
                                        </p:attrNameLst>
                                      </p:cBhvr>
                                      <p:tavLst>
                                        <p:tav tm="0">
                                          <p:val>
                                            <p:fltVal val="0"/>
                                          </p:val>
                                        </p:tav>
                                        <p:tav tm="100000">
                                          <p:val>
                                            <p:strVal val="#ppt_h"/>
                                          </p:val>
                                        </p:tav>
                                      </p:tavLst>
                                    </p:anim>
                                    <p:animEffect transition="in" filter="fade">
                                      <p:cBhvr>
                                        <p:cTn id="14"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D03BF04-444E-A44E-A640-F847E627956F}"/>
              </a:ext>
            </a:extLst>
          </p:cNvPr>
          <p:cNvSpPr>
            <a:spLocks noGrp="1"/>
          </p:cNvSpPr>
          <p:nvPr>
            <p:ph type="title"/>
          </p:nvPr>
        </p:nvSpPr>
        <p:spPr/>
        <p:txBody>
          <a:bodyPr/>
          <a:lstStyle/>
          <a:p>
            <a:r>
              <a:rPr lang="en-US"/>
              <a:t>Managing Data &amp; Working with Volumes</a:t>
            </a:r>
          </a:p>
        </p:txBody>
      </p:sp>
      <p:sp>
        <p:nvSpPr>
          <p:cNvPr id="3" name="Slide Number Placeholder 2">
            <a:extLst>
              <a:ext uri="{FF2B5EF4-FFF2-40B4-BE49-F238E27FC236}">
                <a16:creationId xmlns:a16="http://schemas.microsoft.com/office/drawing/2014/main" id="{4A96D991-E580-904E-9D4D-52AC888DDAAC}"/>
              </a:ext>
            </a:extLst>
          </p:cNvPr>
          <p:cNvSpPr>
            <a:spLocks noGrp="1"/>
          </p:cNvSpPr>
          <p:nvPr>
            <p:ph type="sldNum" sz="quarter" idx="12"/>
          </p:nvPr>
        </p:nvSpPr>
        <p:spPr/>
        <p:txBody>
          <a:bodyPr/>
          <a:lstStyle/>
          <a:p>
            <a:fld id="{E012F146-47F9-A646-B182-8CC39B8AD32B}" type="slidenum">
              <a:rPr lang="x-none" smtClean="0"/>
              <a:pPr/>
              <a:t>10</a:t>
            </a:fld>
            <a:endParaRPr lang="x-none"/>
          </a:p>
        </p:txBody>
      </p:sp>
      <p:pic>
        <p:nvPicPr>
          <p:cNvPr id="2" name="Picture 1">
            <a:extLst>
              <a:ext uri="{FF2B5EF4-FFF2-40B4-BE49-F238E27FC236}">
                <a16:creationId xmlns:a16="http://schemas.microsoft.com/office/drawing/2014/main" id="{0B223438-C90C-4560-A23E-65D22B8F5946}"/>
              </a:ext>
            </a:extLst>
          </p:cNvPr>
          <p:cNvPicPr>
            <a:picLocks noChangeAspect="1"/>
          </p:cNvPicPr>
          <p:nvPr/>
        </p:nvPicPr>
        <p:blipFill>
          <a:blip r:embed="rId3"/>
          <a:stretch>
            <a:fillRect/>
          </a:stretch>
        </p:blipFill>
        <p:spPr>
          <a:xfrm>
            <a:off x="1713888" y="1461336"/>
            <a:ext cx="8764223" cy="4544059"/>
          </a:xfrm>
          <a:prstGeom prst="rect">
            <a:avLst/>
          </a:prstGeom>
        </p:spPr>
      </p:pic>
    </p:spTree>
    <p:extLst>
      <p:ext uri="{BB962C8B-B14F-4D97-AF65-F5344CB8AC3E}">
        <p14:creationId xmlns:p14="http://schemas.microsoft.com/office/powerpoint/2010/main" val="247447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D03BF04-444E-A44E-A640-F847E627956F}"/>
              </a:ext>
            </a:extLst>
          </p:cNvPr>
          <p:cNvSpPr>
            <a:spLocks noGrp="1"/>
          </p:cNvSpPr>
          <p:nvPr>
            <p:ph type="title"/>
          </p:nvPr>
        </p:nvSpPr>
        <p:spPr/>
        <p:txBody>
          <a:bodyPr/>
          <a:lstStyle/>
          <a:p>
            <a:r>
              <a:rPr lang="en-US"/>
              <a:t>Managing Data &amp; Working with Volumes</a:t>
            </a:r>
          </a:p>
        </p:txBody>
      </p:sp>
      <p:sp>
        <p:nvSpPr>
          <p:cNvPr id="3" name="Slide Number Placeholder 2">
            <a:extLst>
              <a:ext uri="{FF2B5EF4-FFF2-40B4-BE49-F238E27FC236}">
                <a16:creationId xmlns:a16="http://schemas.microsoft.com/office/drawing/2014/main" id="{4A96D991-E580-904E-9D4D-52AC888DDAAC}"/>
              </a:ext>
            </a:extLst>
          </p:cNvPr>
          <p:cNvSpPr>
            <a:spLocks noGrp="1"/>
          </p:cNvSpPr>
          <p:nvPr>
            <p:ph type="sldNum" sz="quarter" idx="12"/>
          </p:nvPr>
        </p:nvSpPr>
        <p:spPr/>
        <p:txBody>
          <a:bodyPr/>
          <a:lstStyle/>
          <a:p>
            <a:fld id="{E012F146-47F9-A646-B182-8CC39B8AD32B}" type="slidenum">
              <a:rPr lang="x-none" smtClean="0"/>
              <a:pPr/>
              <a:t>11</a:t>
            </a:fld>
            <a:endParaRPr lang="x-none"/>
          </a:p>
        </p:txBody>
      </p:sp>
      <p:pic>
        <p:nvPicPr>
          <p:cNvPr id="5" name="Picture 4">
            <a:extLst>
              <a:ext uri="{FF2B5EF4-FFF2-40B4-BE49-F238E27FC236}">
                <a16:creationId xmlns:a16="http://schemas.microsoft.com/office/drawing/2014/main" id="{51D21064-97F0-41A9-A506-91F383083592}"/>
              </a:ext>
            </a:extLst>
          </p:cNvPr>
          <p:cNvPicPr>
            <a:picLocks noChangeAspect="1"/>
          </p:cNvPicPr>
          <p:nvPr/>
        </p:nvPicPr>
        <p:blipFill>
          <a:blip r:embed="rId3"/>
          <a:stretch>
            <a:fillRect/>
          </a:stretch>
        </p:blipFill>
        <p:spPr>
          <a:xfrm>
            <a:off x="1289967" y="1686460"/>
            <a:ext cx="9612066" cy="4324954"/>
          </a:xfrm>
          <a:prstGeom prst="rect">
            <a:avLst/>
          </a:prstGeom>
        </p:spPr>
      </p:pic>
    </p:spTree>
    <p:extLst>
      <p:ext uri="{BB962C8B-B14F-4D97-AF65-F5344CB8AC3E}">
        <p14:creationId xmlns:p14="http://schemas.microsoft.com/office/powerpoint/2010/main" val="977886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D03BF04-444E-A44E-A640-F847E627956F}"/>
              </a:ext>
            </a:extLst>
          </p:cNvPr>
          <p:cNvSpPr>
            <a:spLocks noGrp="1"/>
          </p:cNvSpPr>
          <p:nvPr>
            <p:ph type="title"/>
          </p:nvPr>
        </p:nvSpPr>
        <p:spPr/>
        <p:txBody>
          <a:bodyPr/>
          <a:lstStyle/>
          <a:p>
            <a:r>
              <a:rPr lang="en-US"/>
              <a:t>Managing Data &amp; Working with Volumes</a:t>
            </a:r>
          </a:p>
        </p:txBody>
      </p:sp>
      <p:sp>
        <p:nvSpPr>
          <p:cNvPr id="3" name="Slide Number Placeholder 2">
            <a:extLst>
              <a:ext uri="{FF2B5EF4-FFF2-40B4-BE49-F238E27FC236}">
                <a16:creationId xmlns:a16="http://schemas.microsoft.com/office/drawing/2014/main" id="{4A96D991-E580-904E-9D4D-52AC888DDAAC}"/>
              </a:ext>
            </a:extLst>
          </p:cNvPr>
          <p:cNvSpPr>
            <a:spLocks noGrp="1"/>
          </p:cNvSpPr>
          <p:nvPr>
            <p:ph type="sldNum" sz="quarter" idx="12"/>
          </p:nvPr>
        </p:nvSpPr>
        <p:spPr/>
        <p:txBody>
          <a:bodyPr/>
          <a:lstStyle/>
          <a:p>
            <a:fld id="{E012F146-47F9-A646-B182-8CC39B8AD32B}" type="slidenum">
              <a:rPr lang="x-none" smtClean="0"/>
              <a:pPr/>
              <a:t>12</a:t>
            </a:fld>
            <a:endParaRPr lang="x-none"/>
          </a:p>
        </p:txBody>
      </p:sp>
      <p:pic>
        <p:nvPicPr>
          <p:cNvPr id="4" name="Picture 3">
            <a:extLst>
              <a:ext uri="{FF2B5EF4-FFF2-40B4-BE49-F238E27FC236}">
                <a16:creationId xmlns:a16="http://schemas.microsoft.com/office/drawing/2014/main" id="{9C10C3EB-6128-4018-863E-ECEA525F48B0}"/>
              </a:ext>
            </a:extLst>
          </p:cNvPr>
          <p:cNvPicPr>
            <a:picLocks noChangeAspect="1"/>
          </p:cNvPicPr>
          <p:nvPr/>
        </p:nvPicPr>
        <p:blipFill>
          <a:blip r:embed="rId3"/>
          <a:stretch>
            <a:fillRect/>
          </a:stretch>
        </p:blipFill>
        <p:spPr>
          <a:xfrm>
            <a:off x="1709125" y="1553091"/>
            <a:ext cx="8773749" cy="4591691"/>
          </a:xfrm>
          <a:prstGeom prst="rect">
            <a:avLst/>
          </a:prstGeom>
        </p:spPr>
      </p:pic>
    </p:spTree>
    <p:extLst>
      <p:ext uri="{BB962C8B-B14F-4D97-AF65-F5344CB8AC3E}">
        <p14:creationId xmlns:p14="http://schemas.microsoft.com/office/powerpoint/2010/main" val="3558520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70490E-B4CB-4C48-929F-E0B446DE204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
        <p:nvSpPr>
          <p:cNvPr id="6" name="TextBox 5">
            <a:extLst>
              <a:ext uri="{FF2B5EF4-FFF2-40B4-BE49-F238E27FC236}">
                <a16:creationId xmlns:a16="http://schemas.microsoft.com/office/drawing/2014/main" id="{561D0291-4B66-E049-A0A9-EE2177C7C787}"/>
              </a:ext>
            </a:extLst>
          </p:cNvPr>
          <p:cNvSpPr txBox="1"/>
          <p:nvPr/>
        </p:nvSpPr>
        <p:spPr>
          <a:xfrm>
            <a:off x="755989" y="5015709"/>
            <a:ext cx="11433543" cy="830997"/>
          </a:xfrm>
          <a:prstGeom prst="rect">
            <a:avLst/>
          </a:prstGeom>
          <a:noFill/>
        </p:spPr>
        <p:txBody>
          <a:bodyPr wrap="square" rtlCol="0">
            <a:spAutoFit/>
          </a:bodyPr>
          <a:lstStyle/>
          <a:p>
            <a:pPr>
              <a:defRPr/>
            </a:pPr>
            <a:r>
              <a:rPr lang="en-US" sz="4800" b="1" spc="-100">
                <a:solidFill>
                  <a:srgbClr val="F37121"/>
                </a:solidFill>
                <a:latin typeface="BR Omega" pitchFamily="2" charset="77"/>
                <a:cs typeface="Arial" panose="020B0604020202020204" pitchFamily="34" charset="0"/>
              </a:rPr>
              <a:t>03. </a:t>
            </a:r>
            <a:r>
              <a:rPr lang="en-US" sz="4800" b="1">
                <a:solidFill>
                  <a:srgbClr val="19226D"/>
                </a:solidFill>
                <a:latin typeface="BR Omega"/>
                <a:ea typeface="Meiryo" panose="020B0604030504040204" pitchFamily="34" charset="-128"/>
              </a:rPr>
              <a:t>Networking – Container Communication</a:t>
            </a:r>
          </a:p>
        </p:txBody>
      </p:sp>
      <p:pic>
        <p:nvPicPr>
          <p:cNvPr id="9" name="Picture 8">
            <a:extLst>
              <a:ext uri="{FF2B5EF4-FFF2-40B4-BE49-F238E27FC236}">
                <a16:creationId xmlns:a16="http://schemas.microsoft.com/office/drawing/2014/main" id="{A2818E5D-061B-6646-B4A0-26A6979F666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26787" b="26203"/>
          <a:stretch/>
        </p:blipFill>
        <p:spPr>
          <a:xfrm>
            <a:off x="262054" y="3902927"/>
            <a:ext cx="2942038" cy="981307"/>
          </a:xfrm>
          <a:prstGeom prst="rect">
            <a:avLst/>
          </a:prstGeom>
        </p:spPr>
      </p:pic>
      <p:sp>
        <p:nvSpPr>
          <p:cNvPr id="7" name="Slide Number Placeholder 6">
            <a:extLst>
              <a:ext uri="{FF2B5EF4-FFF2-40B4-BE49-F238E27FC236}">
                <a16:creationId xmlns:a16="http://schemas.microsoft.com/office/drawing/2014/main" id="{FE096D42-5215-4747-90F6-659F764B367B}"/>
              </a:ext>
            </a:extLst>
          </p:cNvPr>
          <p:cNvSpPr>
            <a:spLocks noGrp="1"/>
          </p:cNvSpPr>
          <p:nvPr>
            <p:ph type="sldNum" sz="quarter" idx="12"/>
          </p:nvPr>
        </p:nvSpPr>
        <p:spPr/>
        <p:txBody>
          <a:bodyPr/>
          <a:lstStyle/>
          <a:p>
            <a:fld id="{96E69268-9C8B-4EBF-A9EE-DC5DC2D48DC3}" type="slidenum">
              <a:rPr lang="en-US" smtClean="0"/>
              <a:pPr/>
              <a:t>13</a:t>
            </a:fld>
            <a:endParaRPr lang="en-US" dirty="0"/>
          </a:p>
        </p:txBody>
      </p:sp>
    </p:spTree>
    <p:extLst>
      <p:ext uri="{BB962C8B-B14F-4D97-AF65-F5344CB8AC3E}">
        <p14:creationId xmlns:p14="http://schemas.microsoft.com/office/powerpoint/2010/main" val="44340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11111E-6 L -2.29167E-6 1.11111E-6 " pathEditMode="relative" rAng="0" ptsTypes="AA">
                                      <p:cBhvr>
                                        <p:cTn id="6" dur="1000" fill="hold"/>
                                        <p:tgtEl>
                                          <p:spTgt spid="6"/>
                                        </p:tgtEl>
                                        <p:attrNameLst>
                                          <p:attrName>ppt_x</p:attrName>
                                          <p:attrName>ppt_y</p:attrName>
                                        </p:attrNameLst>
                                      </p:cBhvr>
                                      <p:rCtr x="39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D03BF04-444E-A44E-A640-F847E627956F}"/>
              </a:ext>
            </a:extLst>
          </p:cNvPr>
          <p:cNvSpPr>
            <a:spLocks noGrp="1"/>
          </p:cNvSpPr>
          <p:nvPr>
            <p:ph type="title"/>
          </p:nvPr>
        </p:nvSpPr>
        <p:spPr/>
        <p:txBody>
          <a:bodyPr/>
          <a:lstStyle/>
          <a:p>
            <a:r>
              <a:rPr lang="en-US"/>
              <a:t>Networking – Container Communication</a:t>
            </a:r>
          </a:p>
        </p:txBody>
      </p:sp>
      <p:sp>
        <p:nvSpPr>
          <p:cNvPr id="3" name="Slide Number Placeholder 2">
            <a:extLst>
              <a:ext uri="{FF2B5EF4-FFF2-40B4-BE49-F238E27FC236}">
                <a16:creationId xmlns:a16="http://schemas.microsoft.com/office/drawing/2014/main" id="{4A96D991-E580-904E-9D4D-52AC888DDAAC}"/>
              </a:ext>
            </a:extLst>
          </p:cNvPr>
          <p:cNvSpPr>
            <a:spLocks noGrp="1"/>
          </p:cNvSpPr>
          <p:nvPr>
            <p:ph type="sldNum" sz="quarter" idx="12"/>
          </p:nvPr>
        </p:nvSpPr>
        <p:spPr/>
        <p:txBody>
          <a:bodyPr/>
          <a:lstStyle/>
          <a:p>
            <a:fld id="{E012F146-47F9-A646-B182-8CC39B8AD32B}" type="slidenum">
              <a:rPr lang="x-none" smtClean="0"/>
              <a:pPr/>
              <a:t>14</a:t>
            </a:fld>
            <a:endParaRPr lang="x-none"/>
          </a:p>
        </p:txBody>
      </p:sp>
      <p:graphicFrame>
        <p:nvGraphicFramePr>
          <p:cNvPr id="12" name="Diagram 11">
            <a:extLst>
              <a:ext uri="{FF2B5EF4-FFF2-40B4-BE49-F238E27FC236}">
                <a16:creationId xmlns:a16="http://schemas.microsoft.com/office/drawing/2014/main" id="{308EE469-2C04-465F-B4F6-753ECD6BF56F}"/>
              </a:ext>
            </a:extLst>
          </p:cNvPr>
          <p:cNvGraphicFramePr/>
          <p:nvPr>
            <p:extLst>
              <p:ext uri="{D42A27DB-BD31-4B8C-83A1-F6EECF244321}">
                <p14:modId xmlns:p14="http://schemas.microsoft.com/office/powerpoint/2010/main" val="589430592"/>
              </p:ext>
            </p:extLst>
          </p:nvPr>
        </p:nvGraphicFramePr>
        <p:xfrm>
          <a:off x="2032000" y="111842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3663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D03BF04-444E-A44E-A640-F847E627956F}"/>
              </a:ext>
            </a:extLst>
          </p:cNvPr>
          <p:cNvSpPr>
            <a:spLocks noGrp="1"/>
          </p:cNvSpPr>
          <p:nvPr>
            <p:ph type="title"/>
          </p:nvPr>
        </p:nvSpPr>
        <p:spPr/>
        <p:txBody>
          <a:bodyPr/>
          <a:lstStyle/>
          <a:p>
            <a:r>
              <a:rPr lang="en-US"/>
              <a:t>Networking – Container Communication</a:t>
            </a:r>
          </a:p>
        </p:txBody>
      </p:sp>
      <p:sp>
        <p:nvSpPr>
          <p:cNvPr id="3" name="Slide Number Placeholder 2">
            <a:extLst>
              <a:ext uri="{FF2B5EF4-FFF2-40B4-BE49-F238E27FC236}">
                <a16:creationId xmlns:a16="http://schemas.microsoft.com/office/drawing/2014/main" id="{4A96D991-E580-904E-9D4D-52AC888DDAAC}"/>
              </a:ext>
            </a:extLst>
          </p:cNvPr>
          <p:cNvSpPr>
            <a:spLocks noGrp="1"/>
          </p:cNvSpPr>
          <p:nvPr>
            <p:ph type="sldNum" sz="quarter" idx="12"/>
          </p:nvPr>
        </p:nvSpPr>
        <p:spPr/>
        <p:txBody>
          <a:bodyPr/>
          <a:lstStyle/>
          <a:p>
            <a:fld id="{E012F146-47F9-A646-B182-8CC39B8AD32B}" type="slidenum">
              <a:rPr lang="x-none" smtClean="0"/>
              <a:pPr/>
              <a:t>15</a:t>
            </a:fld>
            <a:endParaRPr lang="x-none"/>
          </a:p>
        </p:txBody>
      </p:sp>
      <p:sp>
        <p:nvSpPr>
          <p:cNvPr id="4" name="Rectangle: Rounded Corners 3">
            <a:extLst>
              <a:ext uri="{FF2B5EF4-FFF2-40B4-BE49-F238E27FC236}">
                <a16:creationId xmlns:a16="http://schemas.microsoft.com/office/drawing/2014/main" id="{289AA81D-7487-4DD1-BDF7-E1276829A4C3}"/>
              </a:ext>
            </a:extLst>
          </p:cNvPr>
          <p:cNvSpPr/>
          <p:nvPr/>
        </p:nvSpPr>
        <p:spPr>
          <a:xfrm>
            <a:off x="3214549" y="3236686"/>
            <a:ext cx="5377907" cy="2685143"/>
          </a:xfrm>
          <a:prstGeom prst="roundRect">
            <a:avLst/>
          </a:prstGeom>
          <a:solidFill>
            <a:schemeClr val="bg1">
              <a:lumMod val="85000"/>
            </a:schemeClr>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59EE2ED-7901-452F-B4E9-777D4466D2D4}"/>
              </a:ext>
            </a:extLst>
          </p:cNvPr>
          <p:cNvSpPr/>
          <p:nvPr/>
        </p:nvSpPr>
        <p:spPr>
          <a:xfrm>
            <a:off x="4539342" y="4612760"/>
            <a:ext cx="2875785" cy="1104053"/>
          </a:xfrm>
          <a:prstGeom prst="roundRect">
            <a:avLst/>
          </a:prstGeom>
          <a:solidFill>
            <a:schemeClr val="bg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&lt;Your  App&gt;</a:t>
            </a:r>
          </a:p>
        </p:txBody>
      </p:sp>
      <p:sp>
        <p:nvSpPr>
          <p:cNvPr id="6" name="Rectangle: Rounded Corners 5">
            <a:extLst>
              <a:ext uri="{FF2B5EF4-FFF2-40B4-BE49-F238E27FC236}">
                <a16:creationId xmlns:a16="http://schemas.microsoft.com/office/drawing/2014/main" id="{C277DCD3-4B22-4EE6-8AFE-34B951AA7AC9}"/>
              </a:ext>
            </a:extLst>
          </p:cNvPr>
          <p:cNvSpPr/>
          <p:nvPr/>
        </p:nvSpPr>
        <p:spPr>
          <a:xfrm>
            <a:off x="4677136" y="3629796"/>
            <a:ext cx="2565492" cy="508000"/>
          </a:xfrm>
          <a:prstGeom prst="roundRect">
            <a:avLst/>
          </a:prstGeom>
          <a:solidFill>
            <a:schemeClr val="bg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GET /some-api.com</a:t>
            </a:r>
          </a:p>
        </p:txBody>
      </p:sp>
      <p:sp>
        <p:nvSpPr>
          <p:cNvPr id="8" name="Rectangle: Rounded Corners 7">
            <a:extLst>
              <a:ext uri="{FF2B5EF4-FFF2-40B4-BE49-F238E27FC236}">
                <a16:creationId xmlns:a16="http://schemas.microsoft.com/office/drawing/2014/main" id="{3601038B-BC68-4595-A6CB-6DBF7D2D5184}"/>
              </a:ext>
            </a:extLst>
          </p:cNvPr>
          <p:cNvSpPr/>
          <p:nvPr/>
        </p:nvSpPr>
        <p:spPr>
          <a:xfrm>
            <a:off x="4357076" y="1566601"/>
            <a:ext cx="3240315" cy="711081"/>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some-api.com</a:t>
            </a:r>
          </a:p>
        </p:txBody>
      </p:sp>
      <p:sp>
        <p:nvSpPr>
          <p:cNvPr id="10" name="Arrow: Up 9">
            <a:extLst>
              <a:ext uri="{FF2B5EF4-FFF2-40B4-BE49-F238E27FC236}">
                <a16:creationId xmlns:a16="http://schemas.microsoft.com/office/drawing/2014/main" id="{49A383E3-21E0-4779-96D3-A375B24E18CD}"/>
              </a:ext>
            </a:extLst>
          </p:cNvPr>
          <p:cNvSpPr/>
          <p:nvPr/>
        </p:nvSpPr>
        <p:spPr>
          <a:xfrm>
            <a:off x="5662339" y="2444483"/>
            <a:ext cx="595086" cy="554721"/>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Up 10">
            <a:extLst>
              <a:ext uri="{FF2B5EF4-FFF2-40B4-BE49-F238E27FC236}">
                <a16:creationId xmlns:a16="http://schemas.microsoft.com/office/drawing/2014/main" id="{F809B0B1-4C92-46BB-8843-BC6EC1DFF61A}"/>
              </a:ext>
            </a:extLst>
          </p:cNvPr>
          <p:cNvSpPr/>
          <p:nvPr/>
        </p:nvSpPr>
        <p:spPr>
          <a:xfrm>
            <a:off x="5742077" y="4205747"/>
            <a:ext cx="353923" cy="339061"/>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D367A806-8856-4277-9A85-08A411B97839}"/>
              </a:ext>
            </a:extLst>
          </p:cNvPr>
          <p:cNvSpPr/>
          <p:nvPr/>
        </p:nvSpPr>
        <p:spPr>
          <a:xfrm>
            <a:off x="7750629" y="2432802"/>
            <a:ext cx="3966298" cy="55472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Requests from container to WWW</a:t>
            </a:r>
          </a:p>
        </p:txBody>
      </p:sp>
      <p:sp>
        <p:nvSpPr>
          <p:cNvPr id="9" name="TextBox 8">
            <a:extLst>
              <a:ext uri="{FF2B5EF4-FFF2-40B4-BE49-F238E27FC236}">
                <a16:creationId xmlns:a16="http://schemas.microsoft.com/office/drawing/2014/main" id="{23B13DF5-C3B2-482B-98DF-0504823379A0}"/>
              </a:ext>
            </a:extLst>
          </p:cNvPr>
          <p:cNvSpPr txBox="1"/>
          <p:nvPr/>
        </p:nvSpPr>
        <p:spPr>
          <a:xfrm>
            <a:off x="3214549" y="3629796"/>
            <a:ext cx="1324793" cy="369332"/>
          </a:xfrm>
          <a:prstGeom prst="rect">
            <a:avLst/>
          </a:prstGeom>
          <a:noFill/>
        </p:spPr>
        <p:txBody>
          <a:bodyPr wrap="square" rtlCol="0">
            <a:spAutoFit/>
          </a:bodyPr>
          <a:lstStyle/>
          <a:p>
            <a:r>
              <a:rPr lang="en-US"/>
              <a:t>Container</a:t>
            </a:r>
          </a:p>
        </p:txBody>
      </p:sp>
    </p:spTree>
    <p:extLst>
      <p:ext uri="{BB962C8B-B14F-4D97-AF65-F5344CB8AC3E}">
        <p14:creationId xmlns:p14="http://schemas.microsoft.com/office/powerpoint/2010/main" val="1301596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D03BF04-444E-A44E-A640-F847E627956F}"/>
              </a:ext>
            </a:extLst>
          </p:cNvPr>
          <p:cNvSpPr>
            <a:spLocks noGrp="1"/>
          </p:cNvSpPr>
          <p:nvPr>
            <p:ph type="title"/>
          </p:nvPr>
        </p:nvSpPr>
        <p:spPr/>
        <p:txBody>
          <a:bodyPr/>
          <a:lstStyle/>
          <a:p>
            <a:r>
              <a:rPr lang="en-US"/>
              <a:t>Networking – Container Communication</a:t>
            </a:r>
          </a:p>
        </p:txBody>
      </p:sp>
      <p:sp>
        <p:nvSpPr>
          <p:cNvPr id="3" name="Slide Number Placeholder 2">
            <a:extLst>
              <a:ext uri="{FF2B5EF4-FFF2-40B4-BE49-F238E27FC236}">
                <a16:creationId xmlns:a16="http://schemas.microsoft.com/office/drawing/2014/main" id="{4A96D991-E580-904E-9D4D-52AC888DDAAC}"/>
              </a:ext>
            </a:extLst>
          </p:cNvPr>
          <p:cNvSpPr>
            <a:spLocks noGrp="1"/>
          </p:cNvSpPr>
          <p:nvPr>
            <p:ph type="sldNum" sz="quarter" idx="12"/>
          </p:nvPr>
        </p:nvSpPr>
        <p:spPr/>
        <p:txBody>
          <a:bodyPr/>
          <a:lstStyle/>
          <a:p>
            <a:fld id="{E012F146-47F9-A646-B182-8CC39B8AD32B}" type="slidenum">
              <a:rPr lang="x-none" smtClean="0"/>
              <a:pPr/>
              <a:t>16</a:t>
            </a:fld>
            <a:endParaRPr lang="x-none"/>
          </a:p>
        </p:txBody>
      </p:sp>
      <p:sp>
        <p:nvSpPr>
          <p:cNvPr id="4" name="Rectangle: Rounded Corners 3">
            <a:extLst>
              <a:ext uri="{FF2B5EF4-FFF2-40B4-BE49-F238E27FC236}">
                <a16:creationId xmlns:a16="http://schemas.microsoft.com/office/drawing/2014/main" id="{289AA81D-7487-4DD1-BDF7-E1276829A4C3}"/>
              </a:ext>
            </a:extLst>
          </p:cNvPr>
          <p:cNvSpPr/>
          <p:nvPr/>
        </p:nvSpPr>
        <p:spPr>
          <a:xfrm>
            <a:off x="3127463" y="1684123"/>
            <a:ext cx="5377907" cy="2685143"/>
          </a:xfrm>
          <a:prstGeom prst="roundRect">
            <a:avLst/>
          </a:prstGeom>
          <a:solidFill>
            <a:schemeClr val="accent4">
              <a:lumMod val="60000"/>
              <a:lumOff val="40000"/>
            </a:schemeClr>
          </a:solidFill>
          <a:ln w="38100">
            <a:solidFill>
              <a:schemeClr val="accent5">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59EE2ED-7901-452F-B4E9-777D4466D2D4}"/>
              </a:ext>
            </a:extLst>
          </p:cNvPr>
          <p:cNvSpPr/>
          <p:nvPr/>
        </p:nvSpPr>
        <p:spPr>
          <a:xfrm>
            <a:off x="4310742" y="2366294"/>
            <a:ext cx="3031813" cy="1652813"/>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&lt;Your  App&gt;</a:t>
            </a:r>
          </a:p>
        </p:txBody>
      </p:sp>
      <p:sp>
        <p:nvSpPr>
          <p:cNvPr id="2" name="Rectangle: Rounded Corners 1">
            <a:extLst>
              <a:ext uri="{FF2B5EF4-FFF2-40B4-BE49-F238E27FC236}">
                <a16:creationId xmlns:a16="http://schemas.microsoft.com/office/drawing/2014/main" id="{D367A806-8856-4277-9A85-08A411B97839}"/>
              </a:ext>
            </a:extLst>
          </p:cNvPr>
          <p:cNvSpPr/>
          <p:nvPr/>
        </p:nvSpPr>
        <p:spPr>
          <a:xfrm>
            <a:off x="7126514" y="4571999"/>
            <a:ext cx="4455885" cy="55472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Requests from container to host machine</a:t>
            </a:r>
          </a:p>
        </p:txBody>
      </p:sp>
      <p:sp>
        <p:nvSpPr>
          <p:cNvPr id="9" name="Rectangle: Rounded Corners 8">
            <a:extLst>
              <a:ext uri="{FF2B5EF4-FFF2-40B4-BE49-F238E27FC236}">
                <a16:creationId xmlns:a16="http://schemas.microsoft.com/office/drawing/2014/main" id="{D23E0E17-2B56-4EE6-A78C-8CCF93C82984}"/>
              </a:ext>
            </a:extLst>
          </p:cNvPr>
          <p:cNvSpPr/>
          <p:nvPr/>
        </p:nvSpPr>
        <p:spPr>
          <a:xfrm>
            <a:off x="2757714" y="5265072"/>
            <a:ext cx="6516915" cy="9180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Your Host Machine</a:t>
            </a:r>
          </a:p>
        </p:txBody>
      </p:sp>
      <p:sp>
        <p:nvSpPr>
          <p:cNvPr id="12" name="Arrow: Down 11">
            <a:extLst>
              <a:ext uri="{FF2B5EF4-FFF2-40B4-BE49-F238E27FC236}">
                <a16:creationId xmlns:a16="http://schemas.microsoft.com/office/drawing/2014/main" id="{9C9A1B58-BB3C-48F5-A4EF-982140212547}"/>
              </a:ext>
            </a:extLst>
          </p:cNvPr>
          <p:cNvSpPr/>
          <p:nvPr/>
        </p:nvSpPr>
        <p:spPr>
          <a:xfrm>
            <a:off x="5646057" y="4571999"/>
            <a:ext cx="740228" cy="601878"/>
          </a:xfrm>
          <a:prstGeom prst="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89009A38-1623-4104-BBAD-1FAEB5C87BCD}"/>
              </a:ext>
            </a:extLst>
          </p:cNvPr>
          <p:cNvSpPr/>
          <p:nvPr/>
        </p:nvSpPr>
        <p:spPr>
          <a:xfrm>
            <a:off x="8984343" y="2710163"/>
            <a:ext cx="2923730" cy="1181255"/>
          </a:xfrm>
          <a:prstGeom prst="roundRect">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Use host.docker.internal</a:t>
            </a:r>
          </a:p>
          <a:p>
            <a:pPr algn="ctr"/>
            <a:r>
              <a:rPr lang="en-US"/>
              <a:t>as address</a:t>
            </a:r>
          </a:p>
        </p:txBody>
      </p:sp>
      <p:sp>
        <p:nvSpPr>
          <p:cNvPr id="16" name="TextBox 15">
            <a:extLst>
              <a:ext uri="{FF2B5EF4-FFF2-40B4-BE49-F238E27FC236}">
                <a16:creationId xmlns:a16="http://schemas.microsoft.com/office/drawing/2014/main" id="{FED811CC-84C3-445F-966E-7F93E2A0BC19}"/>
              </a:ext>
            </a:extLst>
          </p:cNvPr>
          <p:cNvSpPr txBox="1"/>
          <p:nvPr/>
        </p:nvSpPr>
        <p:spPr>
          <a:xfrm>
            <a:off x="3127463" y="1951365"/>
            <a:ext cx="1324793" cy="369332"/>
          </a:xfrm>
          <a:prstGeom prst="rect">
            <a:avLst/>
          </a:prstGeom>
          <a:noFill/>
        </p:spPr>
        <p:txBody>
          <a:bodyPr wrap="square" rtlCol="0">
            <a:spAutoFit/>
          </a:bodyPr>
          <a:lstStyle/>
          <a:p>
            <a:r>
              <a:rPr lang="en-US"/>
              <a:t>Container</a:t>
            </a:r>
          </a:p>
        </p:txBody>
      </p:sp>
      <p:sp>
        <p:nvSpPr>
          <p:cNvPr id="6" name="Arrow: Up 5">
            <a:extLst>
              <a:ext uri="{FF2B5EF4-FFF2-40B4-BE49-F238E27FC236}">
                <a16:creationId xmlns:a16="http://schemas.microsoft.com/office/drawing/2014/main" id="{A170C243-B356-4A70-994C-061F09398967}"/>
              </a:ext>
            </a:extLst>
          </p:cNvPr>
          <p:cNvSpPr/>
          <p:nvPr/>
        </p:nvSpPr>
        <p:spPr>
          <a:xfrm>
            <a:off x="10493829" y="4019107"/>
            <a:ext cx="266700" cy="414540"/>
          </a:xfrm>
          <a:prstGeom prst="up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0937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D03BF04-444E-A44E-A640-F847E627956F}"/>
              </a:ext>
            </a:extLst>
          </p:cNvPr>
          <p:cNvSpPr>
            <a:spLocks noGrp="1"/>
          </p:cNvSpPr>
          <p:nvPr>
            <p:ph type="title"/>
          </p:nvPr>
        </p:nvSpPr>
        <p:spPr/>
        <p:txBody>
          <a:bodyPr/>
          <a:lstStyle/>
          <a:p>
            <a:r>
              <a:rPr lang="en-US"/>
              <a:t>Networking – Container Communication</a:t>
            </a:r>
          </a:p>
        </p:txBody>
      </p:sp>
      <p:sp>
        <p:nvSpPr>
          <p:cNvPr id="3" name="Slide Number Placeholder 2">
            <a:extLst>
              <a:ext uri="{FF2B5EF4-FFF2-40B4-BE49-F238E27FC236}">
                <a16:creationId xmlns:a16="http://schemas.microsoft.com/office/drawing/2014/main" id="{4A96D991-E580-904E-9D4D-52AC888DDAAC}"/>
              </a:ext>
            </a:extLst>
          </p:cNvPr>
          <p:cNvSpPr>
            <a:spLocks noGrp="1"/>
          </p:cNvSpPr>
          <p:nvPr>
            <p:ph type="sldNum" sz="quarter" idx="12"/>
          </p:nvPr>
        </p:nvSpPr>
        <p:spPr/>
        <p:txBody>
          <a:bodyPr/>
          <a:lstStyle/>
          <a:p>
            <a:fld id="{E012F146-47F9-A646-B182-8CC39B8AD32B}" type="slidenum">
              <a:rPr lang="x-none" smtClean="0"/>
              <a:pPr/>
              <a:t>17</a:t>
            </a:fld>
            <a:endParaRPr lang="x-none"/>
          </a:p>
        </p:txBody>
      </p:sp>
      <p:sp>
        <p:nvSpPr>
          <p:cNvPr id="4" name="Rectangle: Rounded Corners 3">
            <a:extLst>
              <a:ext uri="{FF2B5EF4-FFF2-40B4-BE49-F238E27FC236}">
                <a16:creationId xmlns:a16="http://schemas.microsoft.com/office/drawing/2014/main" id="{289AA81D-7487-4DD1-BDF7-E1276829A4C3}"/>
              </a:ext>
            </a:extLst>
          </p:cNvPr>
          <p:cNvSpPr/>
          <p:nvPr/>
        </p:nvSpPr>
        <p:spPr>
          <a:xfrm>
            <a:off x="5685792" y="3098436"/>
            <a:ext cx="5377907" cy="2685143"/>
          </a:xfrm>
          <a:prstGeom prst="roundRect">
            <a:avLst/>
          </a:prstGeom>
          <a:solidFill>
            <a:schemeClr val="accent4">
              <a:lumMod val="40000"/>
              <a:lumOff val="60000"/>
            </a:schemeClr>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59EE2ED-7901-452F-B4E9-777D4466D2D4}"/>
              </a:ext>
            </a:extLst>
          </p:cNvPr>
          <p:cNvSpPr/>
          <p:nvPr/>
        </p:nvSpPr>
        <p:spPr>
          <a:xfrm>
            <a:off x="6869071" y="3780607"/>
            <a:ext cx="3031813" cy="165281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&lt;Your  App&gt;</a:t>
            </a:r>
          </a:p>
        </p:txBody>
      </p:sp>
      <p:sp>
        <p:nvSpPr>
          <p:cNvPr id="2" name="Rectangle: Rounded Corners 1">
            <a:extLst>
              <a:ext uri="{FF2B5EF4-FFF2-40B4-BE49-F238E27FC236}">
                <a16:creationId xmlns:a16="http://schemas.microsoft.com/office/drawing/2014/main" id="{D367A806-8856-4277-9A85-08A411B97839}"/>
              </a:ext>
            </a:extLst>
          </p:cNvPr>
          <p:cNvSpPr/>
          <p:nvPr/>
        </p:nvSpPr>
        <p:spPr>
          <a:xfrm>
            <a:off x="2963346" y="1858128"/>
            <a:ext cx="4659447" cy="55472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Requests from container to other container</a:t>
            </a:r>
          </a:p>
        </p:txBody>
      </p:sp>
      <p:sp>
        <p:nvSpPr>
          <p:cNvPr id="13" name="Rectangle: Rounded Corners 12">
            <a:extLst>
              <a:ext uri="{FF2B5EF4-FFF2-40B4-BE49-F238E27FC236}">
                <a16:creationId xmlns:a16="http://schemas.microsoft.com/office/drawing/2014/main" id="{89009A38-1623-4104-BBAD-1FAEB5C87BCD}"/>
              </a:ext>
            </a:extLst>
          </p:cNvPr>
          <p:cNvSpPr/>
          <p:nvPr/>
        </p:nvSpPr>
        <p:spPr>
          <a:xfrm>
            <a:off x="8117650" y="1489834"/>
            <a:ext cx="2923730" cy="1291307"/>
          </a:xfrm>
          <a:prstGeom prst="roundRect">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Requires a container network</a:t>
            </a:r>
          </a:p>
        </p:txBody>
      </p:sp>
      <p:sp>
        <p:nvSpPr>
          <p:cNvPr id="16" name="Rectangle: Rounded Corners 15">
            <a:extLst>
              <a:ext uri="{FF2B5EF4-FFF2-40B4-BE49-F238E27FC236}">
                <a16:creationId xmlns:a16="http://schemas.microsoft.com/office/drawing/2014/main" id="{C96976E0-4A7E-4D5A-84F6-BF7C66173E15}"/>
              </a:ext>
            </a:extLst>
          </p:cNvPr>
          <p:cNvSpPr/>
          <p:nvPr/>
        </p:nvSpPr>
        <p:spPr>
          <a:xfrm>
            <a:off x="1377064" y="3098436"/>
            <a:ext cx="3523286" cy="2685143"/>
          </a:xfrm>
          <a:prstGeom prst="roundRect">
            <a:avLst/>
          </a:prstGeom>
          <a:solidFill>
            <a:schemeClr val="accent4">
              <a:lumMod val="40000"/>
              <a:lumOff val="60000"/>
            </a:schemeClr>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DC28D10-AAAF-422D-8ECF-04FC0089CDAD}"/>
              </a:ext>
            </a:extLst>
          </p:cNvPr>
          <p:cNvSpPr/>
          <p:nvPr/>
        </p:nvSpPr>
        <p:spPr>
          <a:xfrm>
            <a:off x="2145575" y="3801351"/>
            <a:ext cx="1986264" cy="165281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SQL Database</a:t>
            </a:r>
          </a:p>
        </p:txBody>
      </p:sp>
      <p:sp>
        <p:nvSpPr>
          <p:cNvPr id="6" name="Arrow: Left 5">
            <a:extLst>
              <a:ext uri="{FF2B5EF4-FFF2-40B4-BE49-F238E27FC236}">
                <a16:creationId xmlns:a16="http://schemas.microsoft.com/office/drawing/2014/main" id="{11537A0A-BBD5-487C-B05E-BC4AE6902810}"/>
              </a:ext>
            </a:extLst>
          </p:cNvPr>
          <p:cNvSpPr/>
          <p:nvPr/>
        </p:nvSpPr>
        <p:spPr>
          <a:xfrm>
            <a:off x="4998640" y="4191845"/>
            <a:ext cx="588861" cy="554721"/>
          </a:xfrm>
          <a:prstGeom prst="leftArrow">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4C9DDF9-77C4-4A85-A361-42C2804CA74D}"/>
              </a:ext>
            </a:extLst>
          </p:cNvPr>
          <p:cNvSpPr txBox="1"/>
          <p:nvPr/>
        </p:nvSpPr>
        <p:spPr>
          <a:xfrm>
            <a:off x="1377064" y="3321364"/>
            <a:ext cx="1324793" cy="369332"/>
          </a:xfrm>
          <a:prstGeom prst="rect">
            <a:avLst/>
          </a:prstGeom>
          <a:noFill/>
        </p:spPr>
        <p:txBody>
          <a:bodyPr wrap="square" rtlCol="0">
            <a:spAutoFit/>
          </a:bodyPr>
          <a:lstStyle/>
          <a:p>
            <a:r>
              <a:rPr lang="en-US"/>
              <a:t>Container</a:t>
            </a:r>
          </a:p>
        </p:txBody>
      </p:sp>
      <p:sp>
        <p:nvSpPr>
          <p:cNvPr id="19" name="TextBox 18">
            <a:extLst>
              <a:ext uri="{FF2B5EF4-FFF2-40B4-BE49-F238E27FC236}">
                <a16:creationId xmlns:a16="http://schemas.microsoft.com/office/drawing/2014/main" id="{9B8F0B94-1C13-4690-ACE1-E6741D3B1F38}"/>
              </a:ext>
            </a:extLst>
          </p:cNvPr>
          <p:cNvSpPr txBox="1"/>
          <p:nvPr/>
        </p:nvSpPr>
        <p:spPr>
          <a:xfrm>
            <a:off x="5919650" y="3327846"/>
            <a:ext cx="1324793" cy="369332"/>
          </a:xfrm>
          <a:prstGeom prst="rect">
            <a:avLst/>
          </a:prstGeom>
          <a:noFill/>
        </p:spPr>
        <p:txBody>
          <a:bodyPr wrap="square" rtlCol="0">
            <a:spAutoFit/>
          </a:bodyPr>
          <a:lstStyle/>
          <a:p>
            <a:r>
              <a:rPr lang="en-US"/>
              <a:t>Container</a:t>
            </a:r>
          </a:p>
        </p:txBody>
      </p:sp>
      <p:sp>
        <p:nvSpPr>
          <p:cNvPr id="8" name="Arrow: Right 7">
            <a:extLst>
              <a:ext uri="{FF2B5EF4-FFF2-40B4-BE49-F238E27FC236}">
                <a16:creationId xmlns:a16="http://schemas.microsoft.com/office/drawing/2014/main" id="{7F26C226-FD5E-456E-B154-19C88D3AD471}"/>
              </a:ext>
            </a:extLst>
          </p:cNvPr>
          <p:cNvSpPr/>
          <p:nvPr/>
        </p:nvSpPr>
        <p:spPr>
          <a:xfrm>
            <a:off x="7722996" y="1996806"/>
            <a:ext cx="294450" cy="277362"/>
          </a:xfrm>
          <a:prstGeom prst="rightArrow">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7153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70490E-B4CB-4C48-929F-E0B446DE204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
        <p:nvSpPr>
          <p:cNvPr id="6" name="TextBox 5">
            <a:extLst>
              <a:ext uri="{FF2B5EF4-FFF2-40B4-BE49-F238E27FC236}">
                <a16:creationId xmlns:a16="http://schemas.microsoft.com/office/drawing/2014/main" id="{561D0291-4B66-E049-A0A9-EE2177C7C787}"/>
              </a:ext>
            </a:extLst>
          </p:cNvPr>
          <p:cNvSpPr txBox="1"/>
          <p:nvPr/>
        </p:nvSpPr>
        <p:spPr>
          <a:xfrm>
            <a:off x="755989" y="5015709"/>
            <a:ext cx="11433543" cy="830997"/>
          </a:xfrm>
          <a:prstGeom prst="rect">
            <a:avLst/>
          </a:prstGeom>
          <a:noFill/>
        </p:spPr>
        <p:txBody>
          <a:bodyPr wrap="square" rtlCol="0">
            <a:spAutoFit/>
          </a:bodyPr>
          <a:lstStyle/>
          <a:p>
            <a:pPr>
              <a:defRPr/>
            </a:pPr>
            <a:r>
              <a:rPr lang="en-US" sz="4800" b="1" spc="-100">
                <a:solidFill>
                  <a:srgbClr val="F37121"/>
                </a:solidFill>
                <a:latin typeface="BR Omega" pitchFamily="2" charset="77"/>
                <a:cs typeface="Arial" panose="020B0604020202020204" pitchFamily="34" charset="0"/>
              </a:rPr>
              <a:t>04. </a:t>
            </a:r>
            <a:r>
              <a:rPr lang="en-US" sz="4800" b="1">
                <a:solidFill>
                  <a:srgbClr val="19226D"/>
                </a:solidFill>
                <a:latin typeface="BR Omega"/>
                <a:ea typeface="Meiryo" panose="020B0604030504040204" pitchFamily="34" charset="-128"/>
              </a:rPr>
              <a:t>Docker Compose </a:t>
            </a:r>
          </a:p>
        </p:txBody>
      </p:sp>
      <p:pic>
        <p:nvPicPr>
          <p:cNvPr id="9" name="Picture 8">
            <a:extLst>
              <a:ext uri="{FF2B5EF4-FFF2-40B4-BE49-F238E27FC236}">
                <a16:creationId xmlns:a16="http://schemas.microsoft.com/office/drawing/2014/main" id="{A2818E5D-061B-6646-B4A0-26A6979F666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6787" b="26203"/>
          <a:stretch/>
        </p:blipFill>
        <p:spPr>
          <a:xfrm>
            <a:off x="262054" y="3902927"/>
            <a:ext cx="2942038" cy="981307"/>
          </a:xfrm>
          <a:prstGeom prst="rect">
            <a:avLst/>
          </a:prstGeom>
        </p:spPr>
      </p:pic>
      <p:sp>
        <p:nvSpPr>
          <p:cNvPr id="7" name="Slide Number Placeholder 6">
            <a:extLst>
              <a:ext uri="{FF2B5EF4-FFF2-40B4-BE49-F238E27FC236}">
                <a16:creationId xmlns:a16="http://schemas.microsoft.com/office/drawing/2014/main" id="{FE096D42-5215-4747-90F6-659F764B367B}"/>
              </a:ext>
            </a:extLst>
          </p:cNvPr>
          <p:cNvSpPr>
            <a:spLocks noGrp="1"/>
          </p:cNvSpPr>
          <p:nvPr>
            <p:ph type="sldNum" sz="quarter" idx="12"/>
          </p:nvPr>
        </p:nvSpPr>
        <p:spPr/>
        <p:txBody>
          <a:bodyPr/>
          <a:lstStyle/>
          <a:p>
            <a:fld id="{96E69268-9C8B-4EBF-A9EE-DC5DC2D48DC3}" type="slidenum">
              <a:rPr lang="en-US" smtClean="0"/>
              <a:pPr/>
              <a:t>18</a:t>
            </a:fld>
            <a:endParaRPr lang="en-US" dirty="0"/>
          </a:p>
        </p:txBody>
      </p:sp>
    </p:spTree>
    <p:extLst>
      <p:ext uri="{BB962C8B-B14F-4D97-AF65-F5344CB8AC3E}">
        <p14:creationId xmlns:p14="http://schemas.microsoft.com/office/powerpoint/2010/main" val="419426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85185E-6 L 6.25E-7 1.85185E-6 " pathEditMode="relative" rAng="0" ptsTypes="AA">
                                      <p:cBhvr>
                                        <p:cTn id="6" dur="1000" fill="hold"/>
                                        <p:tgtEl>
                                          <p:spTgt spid="6"/>
                                        </p:tgtEl>
                                        <p:attrNameLst>
                                          <p:attrName>ppt_x</p:attrName>
                                          <p:attrName>ppt_y</p:attrName>
                                        </p:attrNameLst>
                                      </p:cBhvr>
                                      <p:rCtr x="3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D03BF04-444E-A44E-A640-F847E627956F}"/>
              </a:ext>
            </a:extLst>
          </p:cNvPr>
          <p:cNvSpPr>
            <a:spLocks noGrp="1"/>
          </p:cNvSpPr>
          <p:nvPr>
            <p:ph type="title"/>
          </p:nvPr>
        </p:nvSpPr>
        <p:spPr/>
        <p:txBody>
          <a:bodyPr/>
          <a:lstStyle/>
          <a:p>
            <a:r>
              <a:rPr lang="en-US"/>
              <a:t>Docker Compose </a:t>
            </a:r>
          </a:p>
        </p:txBody>
      </p:sp>
      <p:sp>
        <p:nvSpPr>
          <p:cNvPr id="3" name="Slide Number Placeholder 2">
            <a:extLst>
              <a:ext uri="{FF2B5EF4-FFF2-40B4-BE49-F238E27FC236}">
                <a16:creationId xmlns:a16="http://schemas.microsoft.com/office/drawing/2014/main" id="{4A96D991-E580-904E-9D4D-52AC888DDAAC}"/>
              </a:ext>
            </a:extLst>
          </p:cNvPr>
          <p:cNvSpPr>
            <a:spLocks noGrp="1"/>
          </p:cNvSpPr>
          <p:nvPr>
            <p:ph type="sldNum" sz="quarter" idx="12"/>
          </p:nvPr>
        </p:nvSpPr>
        <p:spPr/>
        <p:txBody>
          <a:bodyPr/>
          <a:lstStyle/>
          <a:p>
            <a:fld id="{E012F146-47F9-A646-B182-8CC39B8AD32B}" type="slidenum">
              <a:rPr lang="x-none" smtClean="0"/>
              <a:pPr/>
              <a:t>19</a:t>
            </a:fld>
            <a:endParaRPr lang="x-none"/>
          </a:p>
        </p:txBody>
      </p:sp>
      <p:pic>
        <p:nvPicPr>
          <p:cNvPr id="2050" name="Picture 2" descr="Microsoft Azure Marketplace">
            <a:extLst>
              <a:ext uri="{FF2B5EF4-FFF2-40B4-BE49-F238E27FC236}">
                <a16:creationId xmlns:a16="http://schemas.microsoft.com/office/drawing/2014/main" id="{BC1ED4ED-186D-4F06-82C8-8F4E02A102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314" y="1118429"/>
            <a:ext cx="10029371" cy="5641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300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F60A95E7-5ADA-1B45-BC37-21B446B9DAC7}"/>
              </a:ext>
            </a:extLst>
          </p:cNvPr>
          <p:cNvPicPr>
            <a:picLocks noChangeAspect="1"/>
          </p:cNvPicPr>
          <p:nvPr/>
        </p:nvPicPr>
        <p:blipFill>
          <a:blip r:embed="rId3">
            <a:alphaModFix amt="63000"/>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
        <p:nvSpPr>
          <p:cNvPr id="5" name="Rounded Rectangle 4">
            <a:extLst>
              <a:ext uri="{FF2B5EF4-FFF2-40B4-BE49-F238E27FC236}">
                <a16:creationId xmlns:a16="http://schemas.microsoft.com/office/drawing/2014/main" id="{89463386-0B75-CC46-AAFD-693470F2816B}"/>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C95BAD-1051-D14A-A2ED-67EE951937C7}"/>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4DA5FEF-EAF7-7645-B0BE-475CDFB8EFB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87C41C3-37CF-D048-AE7D-FFF9DCC8F0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2F4A51A-9780-A043-9191-080CE4D0878B}"/>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83E1FE3-E4C8-2241-9200-CEC360C515C4}"/>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6D1BAEC-2F35-9E4E-822B-46FF5EB8B540}"/>
              </a:ext>
            </a:extLst>
          </p:cNvPr>
          <p:cNvSpPr/>
          <p:nvPr/>
        </p:nvSpPr>
        <p:spPr>
          <a:xfrm>
            <a:off x="0" y="0"/>
            <a:ext cx="5211271" cy="68737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E9B0FE60-B900-8743-81EA-8590FF02BE15}"/>
              </a:ext>
            </a:extLst>
          </p:cNvPr>
          <p:cNvSpPr txBox="1"/>
          <p:nvPr/>
        </p:nvSpPr>
        <p:spPr>
          <a:xfrm>
            <a:off x="466138" y="3013501"/>
            <a:ext cx="368011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u="none" strike="noStrike" kern="1200" cap="none" spc="0" normalizeH="0" baseline="0" noProof="0" dirty="0">
                <a:ln>
                  <a:noFill/>
                </a:ln>
                <a:solidFill>
                  <a:srgbClr val="19226D"/>
                </a:solidFill>
                <a:effectLst/>
                <a:uLnTx/>
                <a:uFillTx/>
                <a:latin typeface="Meiryo" panose="020B0604030504040204" pitchFamily="34" charset="-128"/>
                <a:ea typeface="Meiryo" panose="020B0604030504040204" pitchFamily="34" charset="-128"/>
              </a:rPr>
              <a:t>CONTENT</a:t>
            </a:r>
          </a:p>
        </p:txBody>
      </p:sp>
      <p:grpSp>
        <p:nvGrpSpPr>
          <p:cNvPr id="21" name="Group 20">
            <a:extLst>
              <a:ext uri="{FF2B5EF4-FFF2-40B4-BE49-F238E27FC236}">
                <a16:creationId xmlns:a16="http://schemas.microsoft.com/office/drawing/2014/main" id="{110700B9-396B-F94A-B785-85220A672262}"/>
              </a:ext>
            </a:extLst>
          </p:cNvPr>
          <p:cNvGrpSpPr/>
          <p:nvPr/>
        </p:nvGrpSpPr>
        <p:grpSpPr>
          <a:xfrm>
            <a:off x="4800598" y="1610464"/>
            <a:ext cx="7201963" cy="773713"/>
            <a:chOff x="5829424" y="1893693"/>
            <a:chExt cx="8362269" cy="1008000"/>
          </a:xfrm>
        </p:grpSpPr>
        <p:grpSp>
          <p:nvGrpSpPr>
            <p:cNvPr id="22" name="Group 21">
              <a:extLst>
                <a:ext uri="{FF2B5EF4-FFF2-40B4-BE49-F238E27FC236}">
                  <a16:creationId xmlns:a16="http://schemas.microsoft.com/office/drawing/2014/main" id="{CE5A0757-B179-2346-B244-C95262501B00}"/>
                </a:ext>
              </a:extLst>
            </p:cNvPr>
            <p:cNvGrpSpPr/>
            <p:nvPr/>
          </p:nvGrpSpPr>
          <p:grpSpPr>
            <a:xfrm>
              <a:off x="5829424" y="1893693"/>
              <a:ext cx="1008000" cy="1008000"/>
              <a:chOff x="5829424" y="1893693"/>
              <a:chExt cx="1008000" cy="1008000"/>
            </a:xfrm>
          </p:grpSpPr>
          <p:sp>
            <p:nvSpPr>
              <p:cNvPr id="24" name="Oval 23">
                <a:extLst>
                  <a:ext uri="{FF2B5EF4-FFF2-40B4-BE49-F238E27FC236}">
                    <a16:creationId xmlns:a16="http://schemas.microsoft.com/office/drawing/2014/main" id="{A7B77D34-59AC-564E-A016-CE9A807742A2}"/>
                  </a:ext>
                </a:extLst>
              </p:cNvPr>
              <p:cNvSpPr>
                <a:spLocks noChangeAspect="1"/>
              </p:cNvSpPr>
              <p:nvPr/>
            </p:nvSpPr>
            <p:spPr>
              <a:xfrm flipH="1">
                <a:off x="5829424" y="1893693"/>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25" name="Oval 24">
                <a:extLst>
                  <a:ext uri="{FF2B5EF4-FFF2-40B4-BE49-F238E27FC236}">
                    <a16:creationId xmlns:a16="http://schemas.microsoft.com/office/drawing/2014/main" id="{776B1E6D-3CEF-F74B-8F34-20975835D89C}"/>
                  </a:ext>
                </a:extLst>
              </p:cNvPr>
              <p:cNvSpPr>
                <a:spLocks noChangeAspect="1"/>
              </p:cNvSpPr>
              <p:nvPr/>
            </p:nvSpPr>
            <p:spPr>
              <a:xfrm flipH="1">
                <a:off x="5901424" y="1965318"/>
                <a:ext cx="864000" cy="864000"/>
              </a:xfrm>
              <a:prstGeom prst="ellipse">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srgbClr val="19226D"/>
                  </a:solidFill>
                  <a:effectLst/>
                  <a:uLnTx/>
                  <a:uFillTx/>
                  <a:latin typeface="Meiryo" panose="020B0604030504040204" pitchFamily="34" charset="-128"/>
                  <a:ea typeface="Meiryo" panose="020B0604030504040204" pitchFamily="34" charset="-128"/>
                </a:endParaRPr>
              </a:p>
            </p:txBody>
          </p:sp>
          <p:sp>
            <p:nvSpPr>
              <p:cNvPr id="26" name="TextBox 25">
                <a:extLst>
                  <a:ext uri="{FF2B5EF4-FFF2-40B4-BE49-F238E27FC236}">
                    <a16:creationId xmlns:a16="http://schemas.microsoft.com/office/drawing/2014/main" id="{22A3045B-ABCF-A74A-8F1D-28DE093DD565}"/>
                  </a:ext>
                </a:extLst>
              </p:cNvPr>
              <p:cNvSpPr txBox="1"/>
              <p:nvPr/>
            </p:nvSpPr>
            <p:spPr>
              <a:xfrm>
                <a:off x="6191447" y="2083863"/>
                <a:ext cx="283954" cy="681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rPr>
                  <a:t>2</a:t>
                </a:r>
              </a:p>
            </p:txBody>
          </p:sp>
        </p:grpSp>
        <p:sp>
          <p:nvSpPr>
            <p:cNvPr id="23" name="TextBox 22">
              <a:extLst>
                <a:ext uri="{FF2B5EF4-FFF2-40B4-BE49-F238E27FC236}">
                  <a16:creationId xmlns:a16="http://schemas.microsoft.com/office/drawing/2014/main" id="{29A13FCF-3514-E041-B741-76142C83DFE8}"/>
                </a:ext>
              </a:extLst>
            </p:cNvPr>
            <p:cNvSpPr txBox="1"/>
            <p:nvPr/>
          </p:nvSpPr>
          <p:spPr>
            <a:xfrm>
              <a:off x="7053534" y="2129923"/>
              <a:ext cx="7138159" cy="521267"/>
            </a:xfrm>
            <a:prstGeom prst="rect">
              <a:avLst/>
            </a:prstGeom>
            <a:noFill/>
          </p:spPr>
          <p:txBody>
            <a:bodyPr wrap="square" rtlCol="0">
              <a:spAutoFit/>
            </a:bodyPr>
            <a:lstStyle/>
            <a:p>
              <a:pPr lvl="0">
                <a:defRPr/>
              </a:pPr>
              <a:r>
                <a:rPr lang="en-US" sz="2000" b="1">
                  <a:solidFill>
                    <a:srgbClr val="19226D"/>
                  </a:solidFill>
                  <a:latin typeface="Meiryo" panose="020B0604030504040204" pitchFamily="34" charset="-128"/>
                  <a:ea typeface="Meiryo" panose="020B0604030504040204" pitchFamily="34" charset="-128"/>
                </a:rPr>
                <a:t>Managing Data &amp; Working with Volumes</a:t>
              </a:r>
              <a:endParaRPr lang="en-US" sz="2000" b="1" dirty="0">
                <a:solidFill>
                  <a:srgbClr val="19226D"/>
                </a:solidFill>
                <a:latin typeface="Meiryo" panose="020B0604030504040204" pitchFamily="34" charset="-128"/>
                <a:ea typeface="Meiryo" panose="020B0604030504040204" pitchFamily="34" charset="-128"/>
              </a:endParaRPr>
            </a:p>
          </p:txBody>
        </p:sp>
      </p:grpSp>
      <p:grpSp>
        <p:nvGrpSpPr>
          <p:cNvPr id="27" name="Group 26">
            <a:extLst>
              <a:ext uri="{FF2B5EF4-FFF2-40B4-BE49-F238E27FC236}">
                <a16:creationId xmlns:a16="http://schemas.microsoft.com/office/drawing/2014/main" id="{BD610524-0DFA-634F-863B-68CCA9095A1E}"/>
              </a:ext>
            </a:extLst>
          </p:cNvPr>
          <p:cNvGrpSpPr/>
          <p:nvPr/>
        </p:nvGrpSpPr>
        <p:grpSpPr>
          <a:xfrm>
            <a:off x="4800598" y="3483625"/>
            <a:ext cx="6106924" cy="773714"/>
            <a:chOff x="5829424" y="4069003"/>
            <a:chExt cx="7956148" cy="1008000"/>
          </a:xfrm>
        </p:grpSpPr>
        <p:grpSp>
          <p:nvGrpSpPr>
            <p:cNvPr id="28" name="Group 27">
              <a:extLst>
                <a:ext uri="{FF2B5EF4-FFF2-40B4-BE49-F238E27FC236}">
                  <a16:creationId xmlns:a16="http://schemas.microsoft.com/office/drawing/2014/main" id="{3EE0B513-0395-394D-B3DD-0F88D4AA6741}"/>
                </a:ext>
              </a:extLst>
            </p:cNvPr>
            <p:cNvGrpSpPr/>
            <p:nvPr/>
          </p:nvGrpSpPr>
          <p:grpSpPr>
            <a:xfrm>
              <a:off x="5829424" y="4069003"/>
              <a:ext cx="1008000" cy="1008000"/>
              <a:chOff x="5829424" y="4069003"/>
              <a:chExt cx="1008000" cy="1008000"/>
            </a:xfrm>
          </p:grpSpPr>
          <p:sp>
            <p:nvSpPr>
              <p:cNvPr id="30" name="Oval 29">
                <a:extLst>
                  <a:ext uri="{FF2B5EF4-FFF2-40B4-BE49-F238E27FC236}">
                    <a16:creationId xmlns:a16="http://schemas.microsoft.com/office/drawing/2014/main" id="{D4CBECF1-7A1A-1648-981C-DC8D440D0F94}"/>
                  </a:ext>
                </a:extLst>
              </p:cNvPr>
              <p:cNvSpPr>
                <a:spLocks noChangeAspect="1"/>
              </p:cNvSpPr>
              <p:nvPr/>
            </p:nvSpPr>
            <p:spPr>
              <a:xfrm flipH="1">
                <a:off x="5829424" y="4069003"/>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31" name="Oval 30">
                <a:extLst>
                  <a:ext uri="{FF2B5EF4-FFF2-40B4-BE49-F238E27FC236}">
                    <a16:creationId xmlns:a16="http://schemas.microsoft.com/office/drawing/2014/main" id="{EC57C8F3-8BA8-1E4D-A7C9-35671FEF3DBC}"/>
                  </a:ext>
                </a:extLst>
              </p:cNvPr>
              <p:cNvSpPr>
                <a:spLocks noChangeAspect="1"/>
              </p:cNvSpPr>
              <p:nvPr/>
            </p:nvSpPr>
            <p:spPr>
              <a:xfrm flipH="1">
                <a:off x="5901424" y="4139878"/>
                <a:ext cx="864000" cy="864000"/>
              </a:xfrm>
              <a:prstGeom prst="ellipse">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endParaRPr>
              </a:p>
            </p:txBody>
          </p:sp>
          <p:sp>
            <p:nvSpPr>
              <p:cNvPr id="32" name="TextBox 31">
                <a:extLst>
                  <a:ext uri="{FF2B5EF4-FFF2-40B4-BE49-F238E27FC236}">
                    <a16:creationId xmlns:a16="http://schemas.microsoft.com/office/drawing/2014/main" id="{ECB4D598-C08D-294D-947A-9FD0E4EEE309}"/>
                  </a:ext>
                </a:extLst>
              </p:cNvPr>
              <p:cNvSpPr txBox="1"/>
              <p:nvPr/>
            </p:nvSpPr>
            <p:spPr>
              <a:xfrm>
                <a:off x="6191447" y="4259172"/>
                <a:ext cx="283955" cy="6816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rPr>
                  <a:t>4</a:t>
                </a:r>
              </a:p>
            </p:txBody>
          </p:sp>
        </p:grpSp>
        <p:sp>
          <p:nvSpPr>
            <p:cNvPr id="29" name="TextBox 28">
              <a:extLst>
                <a:ext uri="{FF2B5EF4-FFF2-40B4-BE49-F238E27FC236}">
                  <a16:creationId xmlns:a16="http://schemas.microsoft.com/office/drawing/2014/main" id="{5A910B11-EE25-6348-818D-8928A5AE19F8}"/>
                </a:ext>
              </a:extLst>
            </p:cNvPr>
            <p:cNvSpPr txBox="1"/>
            <p:nvPr/>
          </p:nvSpPr>
          <p:spPr>
            <a:xfrm>
              <a:off x="7189571" y="4331169"/>
              <a:ext cx="6596001" cy="521266"/>
            </a:xfrm>
            <a:prstGeom prst="rect">
              <a:avLst/>
            </a:prstGeom>
            <a:noFill/>
          </p:spPr>
          <p:txBody>
            <a:bodyPr wrap="square" rtlCol="0">
              <a:spAutoFit/>
            </a:bodyPr>
            <a:lstStyle/>
            <a:p>
              <a:pPr lvl="0">
                <a:defRPr/>
              </a:pPr>
              <a:r>
                <a:rPr lang="en-US" sz="2000" b="1">
                  <a:solidFill>
                    <a:srgbClr val="19226D"/>
                  </a:solidFill>
                  <a:latin typeface="Meiryo" panose="020B0604030504040204" pitchFamily="34" charset="-128"/>
                  <a:ea typeface="Meiryo" panose="020B0604030504040204" pitchFamily="34" charset="-128"/>
                </a:rPr>
                <a:t>Docker Compose </a:t>
              </a:r>
              <a:endParaRPr lang="en-US" sz="2000" b="1" dirty="0">
                <a:solidFill>
                  <a:srgbClr val="19226D"/>
                </a:solidFill>
                <a:latin typeface="Meiryo" panose="020B0604030504040204" pitchFamily="34" charset="-128"/>
                <a:ea typeface="Meiryo" panose="020B0604030504040204" pitchFamily="34" charset="-128"/>
              </a:endParaRPr>
            </a:p>
          </p:txBody>
        </p:sp>
      </p:grpSp>
      <p:grpSp>
        <p:nvGrpSpPr>
          <p:cNvPr id="33" name="Group 32">
            <a:extLst>
              <a:ext uri="{FF2B5EF4-FFF2-40B4-BE49-F238E27FC236}">
                <a16:creationId xmlns:a16="http://schemas.microsoft.com/office/drawing/2014/main" id="{57DBD324-A163-B74F-BB58-97AA6EB6043A}"/>
              </a:ext>
            </a:extLst>
          </p:cNvPr>
          <p:cNvGrpSpPr/>
          <p:nvPr/>
        </p:nvGrpSpPr>
        <p:grpSpPr>
          <a:xfrm>
            <a:off x="4800598" y="673884"/>
            <a:ext cx="6117171" cy="773713"/>
            <a:chOff x="5807760" y="1383135"/>
            <a:chExt cx="7969499" cy="1008000"/>
          </a:xfrm>
        </p:grpSpPr>
        <p:grpSp>
          <p:nvGrpSpPr>
            <p:cNvPr id="34" name="Group 33">
              <a:extLst>
                <a:ext uri="{FF2B5EF4-FFF2-40B4-BE49-F238E27FC236}">
                  <a16:creationId xmlns:a16="http://schemas.microsoft.com/office/drawing/2014/main" id="{F17A860F-6F27-6A40-9312-4CA83B52FACB}"/>
                </a:ext>
              </a:extLst>
            </p:cNvPr>
            <p:cNvGrpSpPr/>
            <p:nvPr/>
          </p:nvGrpSpPr>
          <p:grpSpPr>
            <a:xfrm>
              <a:off x="5807760" y="1383135"/>
              <a:ext cx="7969499" cy="1008000"/>
              <a:chOff x="5829424" y="806038"/>
              <a:chExt cx="7969499" cy="1008000"/>
            </a:xfrm>
          </p:grpSpPr>
          <p:grpSp>
            <p:nvGrpSpPr>
              <p:cNvPr id="37" name="Group 36">
                <a:extLst>
                  <a:ext uri="{FF2B5EF4-FFF2-40B4-BE49-F238E27FC236}">
                    <a16:creationId xmlns:a16="http://schemas.microsoft.com/office/drawing/2014/main" id="{C00C3D81-B155-1F4C-9F57-9C3137E8DFF0}"/>
                  </a:ext>
                </a:extLst>
              </p:cNvPr>
              <p:cNvGrpSpPr/>
              <p:nvPr/>
            </p:nvGrpSpPr>
            <p:grpSpPr>
              <a:xfrm>
                <a:off x="5829424" y="806038"/>
                <a:ext cx="1008000" cy="1008000"/>
                <a:chOff x="5829424" y="806038"/>
                <a:chExt cx="1008000" cy="1008000"/>
              </a:xfrm>
            </p:grpSpPr>
            <p:sp>
              <p:nvSpPr>
                <p:cNvPr id="39" name="Oval 38">
                  <a:extLst>
                    <a:ext uri="{FF2B5EF4-FFF2-40B4-BE49-F238E27FC236}">
                      <a16:creationId xmlns:a16="http://schemas.microsoft.com/office/drawing/2014/main" id="{36EBEB63-E6F2-4844-A53F-5519696E6BD9}"/>
                    </a:ext>
                  </a:extLst>
                </p:cNvPr>
                <p:cNvSpPr>
                  <a:spLocks noChangeAspect="1"/>
                </p:cNvSpPr>
                <p:nvPr/>
              </p:nvSpPr>
              <p:spPr>
                <a:xfrm flipH="1">
                  <a:off x="5829424" y="806038"/>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40" name="Oval 39">
                  <a:extLst>
                    <a:ext uri="{FF2B5EF4-FFF2-40B4-BE49-F238E27FC236}">
                      <a16:creationId xmlns:a16="http://schemas.microsoft.com/office/drawing/2014/main" id="{ABF585F2-A81A-D047-87D6-A253AC2C4042}"/>
                    </a:ext>
                  </a:extLst>
                </p:cNvPr>
                <p:cNvSpPr>
                  <a:spLocks noChangeAspect="1"/>
                </p:cNvSpPr>
                <p:nvPr/>
              </p:nvSpPr>
              <p:spPr>
                <a:xfrm flipH="1">
                  <a:off x="5901424" y="878038"/>
                  <a:ext cx="864000" cy="864000"/>
                </a:xfrm>
                <a:prstGeom prst="ellipse">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41" name="TextBox 40">
                  <a:extLst>
                    <a:ext uri="{FF2B5EF4-FFF2-40B4-BE49-F238E27FC236}">
                      <a16:creationId xmlns:a16="http://schemas.microsoft.com/office/drawing/2014/main" id="{E8DC90B5-EABF-D44D-9BEE-9288DC367A89}"/>
                    </a:ext>
                  </a:extLst>
                </p:cNvPr>
                <p:cNvSpPr txBox="1"/>
                <p:nvPr/>
              </p:nvSpPr>
              <p:spPr>
                <a:xfrm>
                  <a:off x="6191447" y="986583"/>
                  <a:ext cx="283954" cy="681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rPr>
                    <a:t>1</a:t>
                  </a:r>
                </a:p>
              </p:txBody>
            </p:sp>
          </p:grpSp>
          <p:sp>
            <p:nvSpPr>
              <p:cNvPr id="38" name="TextBox 37">
                <a:extLst>
                  <a:ext uri="{FF2B5EF4-FFF2-40B4-BE49-F238E27FC236}">
                    <a16:creationId xmlns:a16="http://schemas.microsoft.com/office/drawing/2014/main" id="{DBFBCB3D-4734-2147-855F-1B385859FBD1}"/>
                  </a:ext>
                </a:extLst>
              </p:cNvPr>
              <p:cNvSpPr txBox="1"/>
              <p:nvPr/>
            </p:nvSpPr>
            <p:spPr>
              <a:xfrm>
                <a:off x="7164405" y="1063526"/>
                <a:ext cx="6634518" cy="5212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solidFill>
                      <a:srgbClr val="19226D"/>
                    </a:solidFill>
                    <a:latin typeface="Meiryo" panose="020B0604030504040204" pitchFamily="34" charset="-128"/>
                    <a:ea typeface="Meiryo" panose="020B0604030504040204" pitchFamily="34" charset="-128"/>
                  </a:rPr>
                  <a:t>Docker Images &amp; Containers</a:t>
                </a:r>
                <a:endParaRPr kumimoji="0" lang="en-US" sz="2000" b="1" u="none" strike="noStrike" kern="1200" cap="none" spc="0" normalizeH="0" baseline="0" noProof="0" dirty="0">
                  <a:ln>
                    <a:noFill/>
                  </a:ln>
                  <a:solidFill>
                    <a:srgbClr val="19226D"/>
                  </a:solidFill>
                  <a:effectLst/>
                  <a:uLnTx/>
                  <a:uFillTx/>
                  <a:latin typeface="Meiryo" panose="020B0604030504040204" pitchFamily="34" charset="-128"/>
                  <a:ea typeface="Meiryo" panose="020B0604030504040204" pitchFamily="34" charset="-128"/>
                </a:endParaRPr>
              </a:p>
            </p:txBody>
          </p:sp>
        </p:grpSp>
        <p:sp>
          <p:nvSpPr>
            <p:cNvPr id="35" name="Oval 34">
              <a:extLst>
                <a:ext uri="{FF2B5EF4-FFF2-40B4-BE49-F238E27FC236}">
                  <a16:creationId xmlns:a16="http://schemas.microsoft.com/office/drawing/2014/main" id="{7C0BE3AF-872D-B846-B36F-818286404C2C}"/>
                </a:ext>
              </a:extLst>
            </p:cNvPr>
            <p:cNvSpPr>
              <a:spLocks noChangeAspect="1"/>
            </p:cNvSpPr>
            <p:nvPr/>
          </p:nvSpPr>
          <p:spPr>
            <a:xfrm flipH="1">
              <a:off x="5879760" y="1453572"/>
              <a:ext cx="864000" cy="864000"/>
            </a:xfrm>
            <a:prstGeom prst="ellipse">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3B2C1"/>
                </a:solidFill>
                <a:effectLst/>
                <a:uLnTx/>
                <a:uFillTx/>
                <a:latin typeface="Meiryo" panose="020B0604030504040204" pitchFamily="34" charset="-128"/>
                <a:ea typeface="Meiryo" panose="020B0604030504040204" pitchFamily="34" charset="-128"/>
              </a:endParaRPr>
            </a:p>
          </p:txBody>
        </p:sp>
        <p:sp>
          <p:nvSpPr>
            <p:cNvPr id="36" name="TextBox 35">
              <a:extLst>
                <a:ext uri="{FF2B5EF4-FFF2-40B4-BE49-F238E27FC236}">
                  <a16:creationId xmlns:a16="http://schemas.microsoft.com/office/drawing/2014/main" id="{E267FCB2-FAB3-784B-A12C-6930CB633274}"/>
                </a:ext>
              </a:extLst>
            </p:cNvPr>
            <p:cNvSpPr txBox="1"/>
            <p:nvPr/>
          </p:nvSpPr>
          <p:spPr>
            <a:xfrm>
              <a:off x="6169784" y="1565892"/>
              <a:ext cx="283955" cy="681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rPr>
                <a:t>1</a:t>
              </a:r>
            </a:p>
          </p:txBody>
        </p:sp>
      </p:grpSp>
      <p:grpSp>
        <p:nvGrpSpPr>
          <p:cNvPr id="42" name="Group 41">
            <a:extLst>
              <a:ext uri="{FF2B5EF4-FFF2-40B4-BE49-F238E27FC236}">
                <a16:creationId xmlns:a16="http://schemas.microsoft.com/office/drawing/2014/main" id="{5BAF98C4-3876-0B40-9D08-E42F59EC706E}"/>
              </a:ext>
            </a:extLst>
          </p:cNvPr>
          <p:cNvGrpSpPr/>
          <p:nvPr/>
        </p:nvGrpSpPr>
        <p:grpSpPr>
          <a:xfrm>
            <a:off x="4800598" y="2547044"/>
            <a:ext cx="6881722" cy="773714"/>
            <a:chOff x="4709565" y="3508655"/>
            <a:chExt cx="8965562" cy="1008000"/>
          </a:xfrm>
        </p:grpSpPr>
        <p:grpSp>
          <p:nvGrpSpPr>
            <p:cNvPr id="43" name="Group 42">
              <a:extLst>
                <a:ext uri="{FF2B5EF4-FFF2-40B4-BE49-F238E27FC236}">
                  <a16:creationId xmlns:a16="http://schemas.microsoft.com/office/drawing/2014/main" id="{FC894835-20E9-BB4B-BB2D-D58D4FC94FE0}"/>
                </a:ext>
              </a:extLst>
            </p:cNvPr>
            <p:cNvGrpSpPr/>
            <p:nvPr/>
          </p:nvGrpSpPr>
          <p:grpSpPr>
            <a:xfrm>
              <a:off x="4709565" y="3508655"/>
              <a:ext cx="1008000" cy="1008000"/>
              <a:chOff x="5829424" y="2981348"/>
              <a:chExt cx="1008000" cy="1008000"/>
            </a:xfrm>
          </p:grpSpPr>
          <p:sp>
            <p:nvSpPr>
              <p:cNvPr id="45" name="Oval 44">
                <a:extLst>
                  <a:ext uri="{FF2B5EF4-FFF2-40B4-BE49-F238E27FC236}">
                    <a16:creationId xmlns:a16="http://schemas.microsoft.com/office/drawing/2014/main" id="{E7CB4F0D-2D01-0F4D-8C16-60C65D81A1EB}"/>
                  </a:ext>
                </a:extLst>
              </p:cNvPr>
              <p:cNvSpPr>
                <a:spLocks noChangeAspect="1"/>
              </p:cNvSpPr>
              <p:nvPr/>
            </p:nvSpPr>
            <p:spPr>
              <a:xfrm flipH="1">
                <a:off x="5829424" y="2981348"/>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46" name="Oval 45">
                <a:extLst>
                  <a:ext uri="{FF2B5EF4-FFF2-40B4-BE49-F238E27FC236}">
                    <a16:creationId xmlns:a16="http://schemas.microsoft.com/office/drawing/2014/main" id="{EC2B5E1C-A285-1E41-AB0E-472954AA6D55}"/>
                  </a:ext>
                </a:extLst>
              </p:cNvPr>
              <p:cNvSpPr>
                <a:spLocks noChangeAspect="1"/>
              </p:cNvSpPr>
              <p:nvPr/>
            </p:nvSpPr>
            <p:spPr>
              <a:xfrm flipH="1">
                <a:off x="5901424" y="3052598"/>
                <a:ext cx="864000" cy="864000"/>
              </a:xfrm>
              <a:prstGeom prst="ellipse">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47" name="TextBox 46">
                <a:extLst>
                  <a:ext uri="{FF2B5EF4-FFF2-40B4-BE49-F238E27FC236}">
                    <a16:creationId xmlns:a16="http://schemas.microsoft.com/office/drawing/2014/main" id="{24230267-6C75-384A-9301-F0545AE360A3}"/>
                  </a:ext>
                </a:extLst>
              </p:cNvPr>
              <p:cNvSpPr txBox="1"/>
              <p:nvPr/>
            </p:nvSpPr>
            <p:spPr>
              <a:xfrm>
                <a:off x="6191447" y="3181144"/>
                <a:ext cx="283955" cy="6816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rPr>
                  <a:t>3</a:t>
                </a:r>
              </a:p>
            </p:txBody>
          </p:sp>
        </p:grpSp>
        <p:sp>
          <p:nvSpPr>
            <p:cNvPr id="44" name="TextBox 43">
              <a:extLst>
                <a:ext uri="{FF2B5EF4-FFF2-40B4-BE49-F238E27FC236}">
                  <a16:creationId xmlns:a16="http://schemas.microsoft.com/office/drawing/2014/main" id="{FE2B472A-996E-8443-9D1A-FC9B3BA7A101}"/>
                </a:ext>
              </a:extLst>
            </p:cNvPr>
            <p:cNvSpPr txBox="1"/>
            <p:nvPr/>
          </p:nvSpPr>
          <p:spPr>
            <a:xfrm>
              <a:off x="6083065" y="3846346"/>
              <a:ext cx="7592062" cy="521266"/>
            </a:xfrm>
            <a:prstGeom prst="rect">
              <a:avLst/>
            </a:prstGeom>
            <a:noFill/>
          </p:spPr>
          <p:txBody>
            <a:bodyPr wrap="square" rtlCol="0">
              <a:spAutoFit/>
            </a:bodyPr>
            <a:lstStyle/>
            <a:p>
              <a:pPr lvl="0">
                <a:defRPr/>
              </a:pPr>
              <a:r>
                <a:rPr lang="en-US" sz="2000" b="1">
                  <a:solidFill>
                    <a:srgbClr val="19226D"/>
                  </a:solidFill>
                  <a:latin typeface="Meiryo" panose="020B0604030504040204" pitchFamily="34" charset="-128"/>
                  <a:ea typeface="Meiryo" panose="020B0604030504040204" pitchFamily="34" charset="-128"/>
                </a:rPr>
                <a:t>Networking – Container Communication</a:t>
              </a:r>
              <a:endParaRPr lang="en-US" sz="2000" b="1" dirty="0">
                <a:solidFill>
                  <a:srgbClr val="19226D"/>
                </a:solidFill>
                <a:latin typeface="Meiryo" panose="020B0604030504040204" pitchFamily="34" charset="-128"/>
                <a:ea typeface="Meiryo" panose="020B0604030504040204" pitchFamily="34" charset="-128"/>
              </a:endParaRPr>
            </a:p>
          </p:txBody>
        </p:sp>
      </p:grpSp>
      <p:sp>
        <p:nvSpPr>
          <p:cNvPr id="49" name="Footer Placeholder 2">
            <a:extLst>
              <a:ext uri="{FF2B5EF4-FFF2-40B4-BE49-F238E27FC236}">
                <a16:creationId xmlns:a16="http://schemas.microsoft.com/office/drawing/2014/main" id="{EE37BB88-21D1-EF4A-ADFD-7B9A3DB67557}"/>
              </a:ext>
            </a:extLst>
          </p:cNvPr>
          <p:cNvSpPr txBox="1">
            <a:spLocks/>
          </p:cNvSpPr>
          <p:nvPr/>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2" name="Slide Number Placeholder 1">
            <a:extLst>
              <a:ext uri="{FF2B5EF4-FFF2-40B4-BE49-F238E27FC236}">
                <a16:creationId xmlns:a16="http://schemas.microsoft.com/office/drawing/2014/main" id="{D1134327-492D-7D4C-926E-EC498D594D7B}"/>
              </a:ext>
            </a:extLst>
          </p:cNvPr>
          <p:cNvSpPr>
            <a:spLocks noGrp="1"/>
          </p:cNvSpPr>
          <p:nvPr>
            <p:ph type="sldNum" sz="quarter" idx="4294967295"/>
          </p:nvPr>
        </p:nvSpPr>
        <p:spPr>
          <a:xfrm>
            <a:off x="11596688" y="6415088"/>
            <a:ext cx="595312" cy="252412"/>
          </a:xfrm>
          <a:prstGeom prst="rect">
            <a:avLst/>
          </a:prstGeom>
        </p:spPr>
        <p:txBody>
          <a:bodyPr/>
          <a:lstStyle/>
          <a:p>
            <a:fld id="{E012F146-47F9-A646-B182-8CC39B8AD32B}" type="slidenum">
              <a:rPr lang="x-none" smtClean="0"/>
              <a:pPr/>
              <a:t>2</a:t>
            </a:fld>
            <a:endParaRPr lang="x-none"/>
          </a:p>
        </p:txBody>
      </p:sp>
      <p:pic>
        <p:nvPicPr>
          <p:cNvPr id="50" name="Picture 49">
            <a:extLst>
              <a:ext uri="{FF2B5EF4-FFF2-40B4-BE49-F238E27FC236}">
                <a16:creationId xmlns:a16="http://schemas.microsoft.com/office/drawing/2014/main" id="{0D006942-ADE6-CC41-A412-0D827CF54D8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613824" y="376977"/>
            <a:ext cx="1226404" cy="936327"/>
          </a:xfrm>
          <a:prstGeom prst="rect">
            <a:avLst/>
          </a:prstGeom>
        </p:spPr>
      </p:pic>
      <p:grpSp>
        <p:nvGrpSpPr>
          <p:cNvPr id="48" name="Group 47">
            <a:extLst>
              <a:ext uri="{FF2B5EF4-FFF2-40B4-BE49-F238E27FC236}">
                <a16:creationId xmlns:a16="http://schemas.microsoft.com/office/drawing/2014/main" id="{0F791B98-F7E8-4878-B0E4-54DAD060E8FD}"/>
              </a:ext>
            </a:extLst>
          </p:cNvPr>
          <p:cNvGrpSpPr/>
          <p:nvPr/>
        </p:nvGrpSpPr>
        <p:grpSpPr>
          <a:xfrm>
            <a:off x="4800598" y="4420206"/>
            <a:ext cx="6106924" cy="773714"/>
            <a:chOff x="5829424" y="4069003"/>
            <a:chExt cx="7956148" cy="1008000"/>
          </a:xfrm>
        </p:grpSpPr>
        <p:grpSp>
          <p:nvGrpSpPr>
            <p:cNvPr id="52" name="Group 51">
              <a:extLst>
                <a:ext uri="{FF2B5EF4-FFF2-40B4-BE49-F238E27FC236}">
                  <a16:creationId xmlns:a16="http://schemas.microsoft.com/office/drawing/2014/main" id="{CBEE2AAF-BD02-46DD-A3D2-F0AFE5F120B5}"/>
                </a:ext>
              </a:extLst>
            </p:cNvPr>
            <p:cNvGrpSpPr/>
            <p:nvPr/>
          </p:nvGrpSpPr>
          <p:grpSpPr>
            <a:xfrm>
              <a:off x="5829424" y="4069003"/>
              <a:ext cx="1008000" cy="1008000"/>
              <a:chOff x="5829424" y="4069003"/>
              <a:chExt cx="1008000" cy="1008000"/>
            </a:xfrm>
          </p:grpSpPr>
          <p:sp>
            <p:nvSpPr>
              <p:cNvPr id="54" name="Oval 53">
                <a:extLst>
                  <a:ext uri="{FF2B5EF4-FFF2-40B4-BE49-F238E27FC236}">
                    <a16:creationId xmlns:a16="http://schemas.microsoft.com/office/drawing/2014/main" id="{58B8F42E-C5B4-4FE7-B82B-F5FC9297FE18}"/>
                  </a:ext>
                </a:extLst>
              </p:cNvPr>
              <p:cNvSpPr>
                <a:spLocks noChangeAspect="1"/>
              </p:cNvSpPr>
              <p:nvPr/>
            </p:nvSpPr>
            <p:spPr>
              <a:xfrm flipH="1">
                <a:off x="5829424" y="4069003"/>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55" name="Oval 54">
                <a:extLst>
                  <a:ext uri="{FF2B5EF4-FFF2-40B4-BE49-F238E27FC236}">
                    <a16:creationId xmlns:a16="http://schemas.microsoft.com/office/drawing/2014/main" id="{51750F4F-01D1-49F9-9779-4164BE56FD6E}"/>
                  </a:ext>
                </a:extLst>
              </p:cNvPr>
              <p:cNvSpPr>
                <a:spLocks noChangeAspect="1"/>
              </p:cNvSpPr>
              <p:nvPr/>
            </p:nvSpPr>
            <p:spPr>
              <a:xfrm flipH="1">
                <a:off x="5901424" y="4139878"/>
                <a:ext cx="864000" cy="864000"/>
              </a:xfrm>
              <a:prstGeom prst="ellipse">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endParaRPr>
              </a:p>
            </p:txBody>
          </p:sp>
          <p:sp>
            <p:nvSpPr>
              <p:cNvPr id="56" name="TextBox 55">
                <a:extLst>
                  <a:ext uri="{FF2B5EF4-FFF2-40B4-BE49-F238E27FC236}">
                    <a16:creationId xmlns:a16="http://schemas.microsoft.com/office/drawing/2014/main" id="{BBAF79BA-7592-4A65-BC47-7188E14B1E7E}"/>
                  </a:ext>
                </a:extLst>
              </p:cNvPr>
              <p:cNvSpPr txBox="1"/>
              <p:nvPr/>
            </p:nvSpPr>
            <p:spPr>
              <a:xfrm>
                <a:off x="6191447" y="4259172"/>
                <a:ext cx="283955" cy="6816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prstClr val="white"/>
                    </a:solidFill>
                    <a:latin typeface="Meiryo" panose="020B0604030504040204" pitchFamily="34" charset="-128"/>
                    <a:ea typeface="Meiryo" panose="020B0604030504040204" pitchFamily="34" charset="-128"/>
                  </a:rPr>
                  <a:t>5</a:t>
                </a:r>
                <a:endParaRPr kumimoji="0" lang="en-US" sz="2800" b="1"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endParaRPr>
              </a:p>
            </p:txBody>
          </p:sp>
        </p:grpSp>
        <p:sp>
          <p:nvSpPr>
            <p:cNvPr id="53" name="TextBox 52">
              <a:extLst>
                <a:ext uri="{FF2B5EF4-FFF2-40B4-BE49-F238E27FC236}">
                  <a16:creationId xmlns:a16="http://schemas.microsoft.com/office/drawing/2014/main" id="{368CFA93-4C75-410D-BA61-65019B97113A}"/>
                </a:ext>
              </a:extLst>
            </p:cNvPr>
            <p:cNvSpPr txBox="1"/>
            <p:nvPr/>
          </p:nvSpPr>
          <p:spPr>
            <a:xfrm>
              <a:off x="7189571" y="4331169"/>
              <a:ext cx="6596001" cy="521266"/>
            </a:xfrm>
            <a:prstGeom prst="rect">
              <a:avLst/>
            </a:prstGeom>
            <a:noFill/>
          </p:spPr>
          <p:txBody>
            <a:bodyPr wrap="square" rtlCol="0">
              <a:spAutoFit/>
            </a:bodyPr>
            <a:lstStyle/>
            <a:p>
              <a:pPr lvl="0">
                <a:defRPr/>
              </a:pPr>
              <a:r>
                <a:rPr lang="en-US" sz="2000" b="1">
                  <a:solidFill>
                    <a:srgbClr val="19226D"/>
                  </a:solidFill>
                  <a:latin typeface="Meiryo" panose="020B0604030504040204" pitchFamily="34" charset="-128"/>
                  <a:ea typeface="Meiryo" panose="020B0604030504040204" pitchFamily="34" charset="-128"/>
                </a:rPr>
                <a:t>Deploying Docker Containers</a:t>
              </a:r>
              <a:endParaRPr lang="en-US" sz="2000" b="1" dirty="0">
                <a:solidFill>
                  <a:srgbClr val="19226D"/>
                </a:solidFill>
                <a:latin typeface="Meiryo" panose="020B0604030504040204" pitchFamily="34" charset="-128"/>
                <a:ea typeface="Meiryo" panose="020B0604030504040204" pitchFamily="34" charset="-128"/>
              </a:endParaRPr>
            </a:p>
          </p:txBody>
        </p:sp>
      </p:grpSp>
      <p:grpSp>
        <p:nvGrpSpPr>
          <p:cNvPr id="57" name="Group 56">
            <a:extLst>
              <a:ext uri="{FF2B5EF4-FFF2-40B4-BE49-F238E27FC236}">
                <a16:creationId xmlns:a16="http://schemas.microsoft.com/office/drawing/2014/main" id="{FE45C3F4-2407-4E5C-8A7D-14C616C86E97}"/>
              </a:ext>
            </a:extLst>
          </p:cNvPr>
          <p:cNvGrpSpPr/>
          <p:nvPr/>
        </p:nvGrpSpPr>
        <p:grpSpPr>
          <a:xfrm>
            <a:off x="4800598" y="5356787"/>
            <a:ext cx="6106924" cy="773714"/>
            <a:chOff x="5829424" y="4069003"/>
            <a:chExt cx="7956148" cy="1008000"/>
          </a:xfrm>
        </p:grpSpPr>
        <p:grpSp>
          <p:nvGrpSpPr>
            <p:cNvPr id="58" name="Group 57">
              <a:extLst>
                <a:ext uri="{FF2B5EF4-FFF2-40B4-BE49-F238E27FC236}">
                  <a16:creationId xmlns:a16="http://schemas.microsoft.com/office/drawing/2014/main" id="{4DBE3162-A3F4-45D8-B031-C7A47EBFA3BB}"/>
                </a:ext>
              </a:extLst>
            </p:cNvPr>
            <p:cNvGrpSpPr/>
            <p:nvPr/>
          </p:nvGrpSpPr>
          <p:grpSpPr>
            <a:xfrm>
              <a:off x="5829424" y="4069003"/>
              <a:ext cx="1008000" cy="1008000"/>
              <a:chOff x="5829424" y="4069003"/>
              <a:chExt cx="1008000" cy="1008000"/>
            </a:xfrm>
          </p:grpSpPr>
          <p:sp>
            <p:nvSpPr>
              <p:cNvPr id="60" name="Oval 59">
                <a:extLst>
                  <a:ext uri="{FF2B5EF4-FFF2-40B4-BE49-F238E27FC236}">
                    <a16:creationId xmlns:a16="http://schemas.microsoft.com/office/drawing/2014/main" id="{E2B31021-AC97-4B98-A62D-1D7EE430577B}"/>
                  </a:ext>
                </a:extLst>
              </p:cNvPr>
              <p:cNvSpPr>
                <a:spLocks noChangeAspect="1"/>
              </p:cNvSpPr>
              <p:nvPr/>
            </p:nvSpPr>
            <p:spPr>
              <a:xfrm flipH="1">
                <a:off x="5829424" y="4069003"/>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61" name="Oval 60">
                <a:extLst>
                  <a:ext uri="{FF2B5EF4-FFF2-40B4-BE49-F238E27FC236}">
                    <a16:creationId xmlns:a16="http://schemas.microsoft.com/office/drawing/2014/main" id="{B0984EEE-EC14-42EA-A5B2-F733B0ECB708}"/>
                  </a:ext>
                </a:extLst>
              </p:cNvPr>
              <p:cNvSpPr>
                <a:spLocks noChangeAspect="1"/>
              </p:cNvSpPr>
              <p:nvPr/>
            </p:nvSpPr>
            <p:spPr>
              <a:xfrm flipH="1">
                <a:off x="5901424" y="4139878"/>
                <a:ext cx="864000" cy="864000"/>
              </a:xfrm>
              <a:prstGeom prst="ellipse">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endParaRPr>
              </a:p>
            </p:txBody>
          </p:sp>
          <p:sp>
            <p:nvSpPr>
              <p:cNvPr id="62" name="TextBox 61">
                <a:extLst>
                  <a:ext uri="{FF2B5EF4-FFF2-40B4-BE49-F238E27FC236}">
                    <a16:creationId xmlns:a16="http://schemas.microsoft.com/office/drawing/2014/main" id="{FCA2310C-03D2-4826-BB01-B9DA48D59DB8}"/>
                  </a:ext>
                </a:extLst>
              </p:cNvPr>
              <p:cNvSpPr txBox="1"/>
              <p:nvPr/>
            </p:nvSpPr>
            <p:spPr>
              <a:xfrm>
                <a:off x="6191447" y="4259172"/>
                <a:ext cx="283955" cy="6816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rPr>
                  <a:t>6</a:t>
                </a:r>
              </a:p>
            </p:txBody>
          </p:sp>
        </p:grpSp>
        <p:sp>
          <p:nvSpPr>
            <p:cNvPr id="59" name="TextBox 58">
              <a:extLst>
                <a:ext uri="{FF2B5EF4-FFF2-40B4-BE49-F238E27FC236}">
                  <a16:creationId xmlns:a16="http://schemas.microsoft.com/office/drawing/2014/main" id="{2694E4B8-4396-443B-B8E3-6A237C9A0C2F}"/>
                </a:ext>
              </a:extLst>
            </p:cNvPr>
            <p:cNvSpPr txBox="1"/>
            <p:nvPr/>
          </p:nvSpPr>
          <p:spPr>
            <a:xfrm>
              <a:off x="7189571" y="4331169"/>
              <a:ext cx="6596001" cy="521266"/>
            </a:xfrm>
            <a:prstGeom prst="rect">
              <a:avLst/>
            </a:prstGeom>
            <a:noFill/>
          </p:spPr>
          <p:txBody>
            <a:bodyPr wrap="square" rtlCol="0">
              <a:spAutoFit/>
            </a:bodyPr>
            <a:lstStyle/>
            <a:p>
              <a:pPr lvl="0">
                <a:defRPr/>
              </a:pPr>
              <a:r>
                <a:rPr lang="en-US" sz="2000" b="1">
                  <a:solidFill>
                    <a:srgbClr val="19226D"/>
                  </a:solidFill>
                  <a:latin typeface="Meiryo" panose="020B0604030504040204" pitchFamily="34" charset="-128"/>
                  <a:ea typeface="Meiryo" panose="020B0604030504040204" pitchFamily="34" charset="-128"/>
                </a:rPr>
                <a:t>Remote Container </a:t>
              </a:r>
              <a:endParaRPr lang="en-US" sz="2000" b="1" dirty="0">
                <a:solidFill>
                  <a:srgbClr val="19226D"/>
                </a:solidFill>
                <a:latin typeface="Meiryo" panose="020B0604030504040204" pitchFamily="34" charset="-128"/>
                <a:ea typeface="Meiryo" panose="020B0604030504040204" pitchFamily="34" charset="-128"/>
              </a:endParaRPr>
            </a:p>
          </p:txBody>
        </p:sp>
      </p:grpSp>
    </p:spTree>
    <p:extLst>
      <p:ext uri="{BB962C8B-B14F-4D97-AF65-F5344CB8AC3E}">
        <p14:creationId xmlns:p14="http://schemas.microsoft.com/office/powerpoint/2010/main" val="2637743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70490E-B4CB-4C48-929F-E0B446DE204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
        <p:nvSpPr>
          <p:cNvPr id="6" name="TextBox 5">
            <a:extLst>
              <a:ext uri="{FF2B5EF4-FFF2-40B4-BE49-F238E27FC236}">
                <a16:creationId xmlns:a16="http://schemas.microsoft.com/office/drawing/2014/main" id="{561D0291-4B66-E049-A0A9-EE2177C7C787}"/>
              </a:ext>
            </a:extLst>
          </p:cNvPr>
          <p:cNvSpPr txBox="1"/>
          <p:nvPr/>
        </p:nvSpPr>
        <p:spPr>
          <a:xfrm>
            <a:off x="755989" y="5015709"/>
            <a:ext cx="11433543" cy="830997"/>
          </a:xfrm>
          <a:prstGeom prst="rect">
            <a:avLst/>
          </a:prstGeom>
          <a:noFill/>
        </p:spPr>
        <p:txBody>
          <a:bodyPr wrap="square" rtlCol="0">
            <a:spAutoFit/>
          </a:bodyPr>
          <a:lstStyle/>
          <a:p>
            <a:pPr>
              <a:defRPr/>
            </a:pPr>
            <a:r>
              <a:rPr lang="en-US" sz="4800" b="1" spc="-100">
                <a:solidFill>
                  <a:srgbClr val="F37121"/>
                </a:solidFill>
                <a:latin typeface="BR Omega" pitchFamily="2" charset="77"/>
                <a:cs typeface="Arial" panose="020B0604020202020204" pitchFamily="34" charset="0"/>
              </a:rPr>
              <a:t>05. </a:t>
            </a:r>
            <a:r>
              <a:rPr lang="en-US" sz="4800" b="1">
                <a:solidFill>
                  <a:srgbClr val="19226D"/>
                </a:solidFill>
                <a:latin typeface="BR Omega"/>
                <a:ea typeface="Meiryo" panose="020B0604030504040204" pitchFamily="34" charset="-128"/>
              </a:rPr>
              <a:t>Deploying Docker Containers</a:t>
            </a:r>
          </a:p>
        </p:txBody>
      </p:sp>
      <p:pic>
        <p:nvPicPr>
          <p:cNvPr id="9" name="Picture 8">
            <a:extLst>
              <a:ext uri="{FF2B5EF4-FFF2-40B4-BE49-F238E27FC236}">
                <a16:creationId xmlns:a16="http://schemas.microsoft.com/office/drawing/2014/main" id="{A2818E5D-061B-6646-B4A0-26A6979F666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6787" b="26203"/>
          <a:stretch/>
        </p:blipFill>
        <p:spPr>
          <a:xfrm>
            <a:off x="262054" y="3902927"/>
            <a:ext cx="2942038" cy="981307"/>
          </a:xfrm>
          <a:prstGeom prst="rect">
            <a:avLst/>
          </a:prstGeom>
        </p:spPr>
      </p:pic>
      <p:sp>
        <p:nvSpPr>
          <p:cNvPr id="7" name="Slide Number Placeholder 6">
            <a:extLst>
              <a:ext uri="{FF2B5EF4-FFF2-40B4-BE49-F238E27FC236}">
                <a16:creationId xmlns:a16="http://schemas.microsoft.com/office/drawing/2014/main" id="{FE096D42-5215-4747-90F6-659F764B367B}"/>
              </a:ext>
            </a:extLst>
          </p:cNvPr>
          <p:cNvSpPr>
            <a:spLocks noGrp="1"/>
          </p:cNvSpPr>
          <p:nvPr>
            <p:ph type="sldNum" sz="quarter" idx="12"/>
          </p:nvPr>
        </p:nvSpPr>
        <p:spPr/>
        <p:txBody>
          <a:bodyPr/>
          <a:lstStyle/>
          <a:p>
            <a:fld id="{96E69268-9C8B-4EBF-A9EE-DC5DC2D48DC3}" type="slidenum">
              <a:rPr lang="en-US" smtClean="0"/>
              <a:pPr/>
              <a:t>20</a:t>
            </a:fld>
            <a:endParaRPr lang="en-US" dirty="0"/>
          </a:p>
        </p:txBody>
      </p:sp>
    </p:spTree>
    <p:extLst>
      <p:ext uri="{BB962C8B-B14F-4D97-AF65-F5344CB8AC3E}">
        <p14:creationId xmlns:p14="http://schemas.microsoft.com/office/powerpoint/2010/main" val="102249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85185E-6 L 6.25E-7 1.85185E-6 " pathEditMode="relative" rAng="0" ptsTypes="AA">
                                      <p:cBhvr>
                                        <p:cTn id="6" dur="1000" fill="hold"/>
                                        <p:tgtEl>
                                          <p:spTgt spid="6"/>
                                        </p:tgtEl>
                                        <p:attrNameLst>
                                          <p:attrName>ppt_x</p:attrName>
                                          <p:attrName>ppt_y</p:attrName>
                                        </p:attrNameLst>
                                      </p:cBhvr>
                                      <p:rCtr x="3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D03BF04-444E-A44E-A640-F847E627956F}"/>
              </a:ext>
            </a:extLst>
          </p:cNvPr>
          <p:cNvSpPr>
            <a:spLocks noGrp="1"/>
          </p:cNvSpPr>
          <p:nvPr>
            <p:ph type="title"/>
          </p:nvPr>
        </p:nvSpPr>
        <p:spPr/>
        <p:txBody>
          <a:bodyPr/>
          <a:lstStyle/>
          <a:p>
            <a:r>
              <a:rPr lang="en-US"/>
              <a:t>Deploying Docker Containers</a:t>
            </a:r>
          </a:p>
        </p:txBody>
      </p:sp>
      <p:sp>
        <p:nvSpPr>
          <p:cNvPr id="3" name="Slide Number Placeholder 2">
            <a:extLst>
              <a:ext uri="{FF2B5EF4-FFF2-40B4-BE49-F238E27FC236}">
                <a16:creationId xmlns:a16="http://schemas.microsoft.com/office/drawing/2014/main" id="{4A96D991-E580-904E-9D4D-52AC888DDAAC}"/>
              </a:ext>
            </a:extLst>
          </p:cNvPr>
          <p:cNvSpPr>
            <a:spLocks noGrp="1"/>
          </p:cNvSpPr>
          <p:nvPr>
            <p:ph type="sldNum" sz="quarter" idx="12"/>
          </p:nvPr>
        </p:nvSpPr>
        <p:spPr/>
        <p:txBody>
          <a:bodyPr/>
          <a:lstStyle/>
          <a:p>
            <a:fld id="{E012F146-47F9-A646-B182-8CC39B8AD32B}" type="slidenum">
              <a:rPr lang="x-none" smtClean="0"/>
              <a:pPr/>
              <a:t>21</a:t>
            </a:fld>
            <a:endParaRPr lang="x-none"/>
          </a:p>
        </p:txBody>
      </p:sp>
      <p:grpSp>
        <p:nvGrpSpPr>
          <p:cNvPr id="10" name="Group 9">
            <a:extLst>
              <a:ext uri="{FF2B5EF4-FFF2-40B4-BE49-F238E27FC236}">
                <a16:creationId xmlns:a16="http://schemas.microsoft.com/office/drawing/2014/main" id="{129AB730-5155-4626-859C-189DB49F3546}"/>
              </a:ext>
            </a:extLst>
          </p:cNvPr>
          <p:cNvGrpSpPr/>
          <p:nvPr/>
        </p:nvGrpSpPr>
        <p:grpSpPr>
          <a:xfrm>
            <a:off x="245296" y="1307115"/>
            <a:ext cx="11812844" cy="4665149"/>
            <a:chOff x="0" y="0"/>
            <a:chExt cx="10686473" cy="4765613"/>
          </a:xfrm>
        </p:grpSpPr>
        <p:grpSp>
          <p:nvGrpSpPr>
            <p:cNvPr id="11" name="Group 10">
              <a:extLst>
                <a:ext uri="{FF2B5EF4-FFF2-40B4-BE49-F238E27FC236}">
                  <a16:creationId xmlns:a16="http://schemas.microsoft.com/office/drawing/2014/main" id="{9DC51E15-C9A7-41A1-B641-E81177294363}"/>
                </a:ext>
              </a:extLst>
            </p:cNvPr>
            <p:cNvGrpSpPr/>
            <p:nvPr/>
          </p:nvGrpSpPr>
          <p:grpSpPr>
            <a:xfrm>
              <a:off x="331021" y="464496"/>
              <a:ext cx="9967345" cy="2732970"/>
              <a:chOff x="331021" y="464496"/>
              <a:chExt cx="9967345" cy="2732970"/>
            </a:xfrm>
          </p:grpSpPr>
          <p:grpSp>
            <p:nvGrpSpPr>
              <p:cNvPr id="16" name="Group 15">
                <a:extLst>
                  <a:ext uri="{FF2B5EF4-FFF2-40B4-BE49-F238E27FC236}">
                    <a16:creationId xmlns:a16="http://schemas.microsoft.com/office/drawing/2014/main" id="{C0B93284-63EA-4ADA-817A-4E0D52A645FF}"/>
                  </a:ext>
                </a:extLst>
              </p:cNvPr>
              <p:cNvGrpSpPr/>
              <p:nvPr/>
            </p:nvGrpSpPr>
            <p:grpSpPr>
              <a:xfrm>
                <a:off x="331021" y="902793"/>
                <a:ext cx="9613609" cy="2294673"/>
                <a:chOff x="331021" y="902793"/>
                <a:chExt cx="9613609" cy="2294673"/>
              </a:xfrm>
            </p:grpSpPr>
            <p:grpSp>
              <p:nvGrpSpPr>
                <p:cNvPr id="19" name="Group 18">
                  <a:extLst>
                    <a:ext uri="{FF2B5EF4-FFF2-40B4-BE49-F238E27FC236}">
                      <a16:creationId xmlns:a16="http://schemas.microsoft.com/office/drawing/2014/main" id="{D90DE7DA-7566-48AC-ACFB-2AE5B5BA5A73}"/>
                    </a:ext>
                  </a:extLst>
                </p:cNvPr>
                <p:cNvGrpSpPr/>
                <p:nvPr/>
              </p:nvGrpSpPr>
              <p:grpSpPr>
                <a:xfrm>
                  <a:off x="331021" y="1227738"/>
                  <a:ext cx="8686800" cy="1508063"/>
                  <a:chOff x="331021" y="1227738"/>
                  <a:chExt cx="8686800" cy="1298576"/>
                </a:xfrm>
              </p:grpSpPr>
              <p:pic>
                <p:nvPicPr>
                  <p:cNvPr id="47" name="Picture 46">
                    <a:extLst>
                      <a:ext uri="{FF2B5EF4-FFF2-40B4-BE49-F238E27FC236}">
                        <a16:creationId xmlns:a16="http://schemas.microsoft.com/office/drawing/2014/main" id="{6DC7B658-AB59-4F9B-A543-E3FB678590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021" y="1227738"/>
                    <a:ext cx="8686800" cy="1298576"/>
                  </a:xfrm>
                  <a:prstGeom prst="rect">
                    <a:avLst/>
                  </a:prstGeom>
                </p:spPr>
              </p:pic>
              <p:sp>
                <p:nvSpPr>
                  <p:cNvPr id="48" name="TextBox 11">
                    <a:extLst>
                      <a:ext uri="{FF2B5EF4-FFF2-40B4-BE49-F238E27FC236}">
                        <a16:creationId xmlns:a16="http://schemas.microsoft.com/office/drawing/2014/main" id="{8C9BB9D0-B2F9-460B-993C-1CEEC6F51EE4}"/>
                      </a:ext>
                    </a:extLst>
                  </p:cNvPr>
                  <p:cNvSpPr txBox="1"/>
                  <p:nvPr/>
                </p:nvSpPr>
                <p:spPr>
                  <a:xfrm>
                    <a:off x="664392" y="1423772"/>
                    <a:ext cx="955723" cy="318779"/>
                  </a:xfrm>
                  <a:prstGeom prst="rect">
                    <a:avLst/>
                  </a:prstGeom>
                  <a:noFill/>
                </p:spPr>
                <p:txBody>
                  <a:bodyPr wrap="square" rtlCol="0">
                    <a:noAutofit/>
                  </a:bodyPr>
                  <a:lstStyle/>
                  <a:p>
                    <a:pPr>
                      <a:spcAft>
                        <a:spcPts val="0"/>
                      </a:spcAft>
                    </a:pPr>
                    <a:r>
                      <a:rPr lang="en-US" kern="120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Client</a:t>
                    </a:r>
                    <a:endParaRPr lang="en-US">
                      <a:effectLst/>
                      <a:latin typeface="Times New Roman" panose="02020603050405020304" pitchFamily="18" charset="0"/>
                      <a:ea typeface="Times New Roman" panose="02020603050405020304" pitchFamily="18" charset="0"/>
                    </a:endParaRPr>
                  </a:p>
                </p:txBody>
              </p:sp>
            </p:grpSp>
            <p:sp>
              <p:nvSpPr>
                <p:cNvPr id="20" name="TextBox 12">
                  <a:extLst>
                    <a:ext uri="{FF2B5EF4-FFF2-40B4-BE49-F238E27FC236}">
                      <a16:creationId xmlns:a16="http://schemas.microsoft.com/office/drawing/2014/main" id="{26B10D94-206D-4D13-A78A-773AB2C935BF}"/>
                    </a:ext>
                  </a:extLst>
                </p:cNvPr>
                <p:cNvSpPr txBox="1"/>
                <p:nvPr/>
              </p:nvSpPr>
              <p:spPr>
                <a:xfrm>
                  <a:off x="331021" y="2562782"/>
                  <a:ext cx="5105400" cy="307777"/>
                </a:xfrm>
                <a:prstGeom prst="rect">
                  <a:avLst/>
                </a:prstGeom>
                <a:noFill/>
              </p:spPr>
              <p:txBody>
                <a:bodyPr wrap="square" rtlCol="0">
                  <a:noAutofit/>
                </a:bodyPr>
                <a:lstStyle/>
                <a:p>
                  <a:endParaRPr lang="en-US"/>
                </a:p>
              </p:txBody>
            </p:sp>
            <p:grpSp>
              <p:nvGrpSpPr>
                <p:cNvPr id="21" name="Group 20">
                  <a:extLst>
                    <a:ext uri="{FF2B5EF4-FFF2-40B4-BE49-F238E27FC236}">
                      <a16:creationId xmlns:a16="http://schemas.microsoft.com/office/drawing/2014/main" id="{B8784E48-891C-40A2-A395-D291EDA806A0}"/>
                    </a:ext>
                  </a:extLst>
                </p:cNvPr>
                <p:cNvGrpSpPr/>
                <p:nvPr/>
              </p:nvGrpSpPr>
              <p:grpSpPr>
                <a:xfrm>
                  <a:off x="2093721" y="902793"/>
                  <a:ext cx="7850909" cy="2268105"/>
                  <a:chOff x="2093721" y="902793"/>
                  <a:chExt cx="7447086" cy="2268105"/>
                </a:xfrm>
              </p:grpSpPr>
              <p:grpSp>
                <p:nvGrpSpPr>
                  <p:cNvPr id="42" name="Group 41">
                    <a:extLst>
                      <a:ext uri="{FF2B5EF4-FFF2-40B4-BE49-F238E27FC236}">
                        <a16:creationId xmlns:a16="http://schemas.microsoft.com/office/drawing/2014/main" id="{F89453E6-5B8C-4C76-8E79-C5A3C3870318}"/>
                      </a:ext>
                    </a:extLst>
                  </p:cNvPr>
                  <p:cNvGrpSpPr/>
                  <p:nvPr/>
                </p:nvGrpSpPr>
                <p:grpSpPr>
                  <a:xfrm>
                    <a:off x="2093721" y="902793"/>
                    <a:ext cx="7447086" cy="2268105"/>
                    <a:chOff x="2093721" y="902793"/>
                    <a:chExt cx="7447086" cy="2268105"/>
                  </a:xfrm>
                </p:grpSpPr>
                <p:cxnSp>
                  <p:nvCxnSpPr>
                    <p:cNvPr id="44" name="Straight Connector 43">
                      <a:extLst>
                        <a:ext uri="{FF2B5EF4-FFF2-40B4-BE49-F238E27FC236}">
                          <a16:creationId xmlns:a16="http://schemas.microsoft.com/office/drawing/2014/main" id="{FF9B588D-D688-422A-96AD-178C4DD4BA4A}"/>
                        </a:ext>
                      </a:extLst>
                    </p:cNvPr>
                    <p:cNvCxnSpPr/>
                    <p:nvPr/>
                  </p:nvCxnSpPr>
                  <p:spPr>
                    <a:xfrm>
                      <a:off x="2093722" y="902793"/>
                      <a:ext cx="26377" cy="2268105"/>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F910A083-B2C9-484D-8D29-5267B2C88D43}"/>
                        </a:ext>
                      </a:extLst>
                    </p:cNvPr>
                    <p:cNvCxnSpPr/>
                    <p:nvPr/>
                  </p:nvCxnSpPr>
                  <p:spPr>
                    <a:xfrm flipH="1">
                      <a:off x="2120100" y="3170898"/>
                      <a:ext cx="7420707" cy="0"/>
                    </a:xfrm>
                    <a:prstGeom prst="line">
                      <a:avLst/>
                    </a:prstGeom>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78F52111-981F-414D-B130-583E47A449D6}"/>
                        </a:ext>
                      </a:extLst>
                    </p:cNvPr>
                    <p:cNvCxnSpPr/>
                    <p:nvPr/>
                  </p:nvCxnSpPr>
                  <p:spPr>
                    <a:xfrm flipH="1">
                      <a:off x="2093721" y="902793"/>
                      <a:ext cx="7447086" cy="0"/>
                    </a:xfrm>
                    <a:prstGeom prst="line">
                      <a:avLst/>
                    </a:prstGeom>
                  </p:spPr>
                  <p:style>
                    <a:lnRef idx="3">
                      <a:schemeClr val="dk1"/>
                    </a:lnRef>
                    <a:fillRef idx="0">
                      <a:schemeClr val="dk1"/>
                    </a:fillRef>
                    <a:effectRef idx="2">
                      <a:schemeClr val="dk1"/>
                    </a:effectRef>
                    <a:fontRef idx="minor">
                      <a:schemeClr val="tx1"/>
                    </a:fontRef>
                  </p:style>
                </p:cxnSp>
              </p:grpSp>
              <p:cxnSp>
                <p:nvCxnSpPr>
                  <p:cNvPr id="43" name="Straight Connector 42">
                    <a:extLst>
                      <a:ext uri="{FF2B5EF4-FFF2-40B4-BE49-F238E27FC236}">
                        <a16:creationId xmlns:a16="http://schemas.microsoft.com/office/drawing/2014/main" id="{43F5FDC7-B8C0-4A55-BF77-1829E6CE7F02}"/>
                      </a:ext>
                    </a:extLst>
                  </p:cNvPr>
                  <p:cNvCxnSpPr/>
                  <p:nvPr/>
                </p:nvCxnSpPr>
                <p:spPr>
                  <a:xfrm>
                    <a:off x="9540807" y="902793"/>
                    <a:ext cx="0" cy="2268105"/>
                  </a:xfrm>
                  <a:prstGeom prst="line">
                    <a:avLst/>
                  </a:prstGeom>
                </p:spPr>
                <p:style>
                  <a:lnRef idx="3">
                    <a:schemeClr val="dk1"/>
                  </a:lnRef>
                  <a:fillRef idx="0">
                    <a:schemeClr val="dk1"/>
                  </a:fillRef>
                  <a:effectRef idx="2">
                    <a:schemeClr val="dk1"/>
                  </a:effectRef>
                  <a:fontRef idx="minor">
                    <a:schemeClr val="tx1"/>
                  </a:fontRef>
                </p:style>
              </p:cxnSp>
            </p:grpSp>
            <p:sp>
              <p:nvSpPr>
                <p:cNvPr id="22" name="TextBox 19">
                  <a:extLst>
                    <a:ext uri="{FF2B5EF4-FFF2-40B4-BE49-F238E27FC236}">
                      <a16:creationId xmlns:a16="http://schemas.microsoft.com/office/drawing/2014/main" id="{0ADF4929-28E9-40B2-8A49-8E44FCD2D1B1}"/>
                    </a:ext>
                  </a:extLst>
                </p:cNvPr>
                <p:cNvSpPr txBox="1"/>
                <p:nvPr/>
              </p:nvSpPr>
              <p:spPr>
                <a:xfrm>
                  <a:off x="7413944" y="2749973"/>
                  <a:ext cx="2486280" cy="433890"/>
                </a:xfrm>
                <a:prstGeom prst="rect">
                  <a:avLst/>
                </a:prstGeom>
                <a:noFill/>
              </p:spPr>
              <p:txBody>
                <a:bodyPr wrap="square" rtlCol="0">
                  <a:noAutofit/>
                </a:bodyPr>
                <a:lstStyle/>
                <a:p>
                  <a:pPr>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Container 2</a:t>
                  </a:r>
                  <a:endParaRPr lang="en-US" sz="1200">
                    <a:effectLst/>
                    <a:latin typeface="Times New Roman" panose="02020603050405020304" pitchFamily="18" charset="0"/>
                    <a:ea typeface="Times New Roman" panose="02020603050405020304" pitchFamily="18" charset="0"/>
                  </a:endParaRPr>
                </a:p>
              </p:txBody>
            </p:sp>
            <p:sp>
              <p:nvSpPr>
                <p:cNvPr id="23" name="TextBox 20">
                  <a:extLst>
                    <a:ext uri="{FF2B5EF4-FFF2-40B4-BE49-F238E27FC236}">
                      <a16:creationId xmlns:a16="http://schemas.microsoft.com/office/drawing/2014/main" id="{D1C8DC73-48F6-4CD1-AA35-C6410D271A97}"/>
                    </a:ext>
                  </a:extLst>
                </p:cNvPr>
                <p:cNvSpPr txBox="1"/>
                <p:nvPr/>
              </p:nvSpPr>
              <p:spPr>
                <a:xfrm>
                  <a:off x="3161958" y="2735801"/>
                  <a:ext cx="2556942" cy="461665"/>
                </a:xfrm>
                <a:prstGeom prst="rect">
                  <a:avLst/>
                </a:prstGeom>
                <a:noFill/>
              </p:spPr>
              <p:txBody>
                <a:bodyPr wrap="square" rtlCol="0">
                  <a:noAutofit/>
                </a:bodyPr>
                <a:lstStyle/>
                <a:p>
                  <a:pPr>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Container_1</a:t>
                  </a:r>
                  <a:endParaRPr lang="en-US" sz="1200">
                    <a:effectLst/>
                    <a:latin typeface="Times New Roman" panose="02020603050405020304" pitchFamily="18" charset="0"/>
                    <a:ea typeface="Times New Roman" panose="02020603050405020304" pitchFamily="18" charset="0"/>
                  </a:endParaRPr>
                </a:p>
              </p:txBody>
            </p:sp>
            <p:grpSp>
              <p:nvGrpSpPr>
                <p:cNvPr id="24" name="Group 23">
                  <a:extLst>
                    <a:ext uri="{FF2B5EF4-FFF2-40B4-BE49-F238E27FC236}">
                      <a16:creationId xmlns:a16="http://schemas.microsoft.com/office/drawing/2014/main" id="{04ED914C-2399-42F3-8E94-688337178941}"/>
                    </a:ext>
                  </a:extLst>
                </p:cNvPr>
                <p:cNvGrpSpPr/>
                <p:nvPr/>
              </p:nvGrpSpPr>
              <p:grpSpPr>
                <a:xfrm>
                  <a:off x="2204559" y="1039608"/>
                  <a:ext cx="5061527" cy="1744693"/>
                  <a:chOff x="2204559" y="1039608"/>
                  <a:chExt cx="7447086" cy="2268105"/>
                </a:xfrm>
              </p:grpSpPr>
              <p:grpSp>
                <p:nvGrpSpPr>
                  <p:cNvPr id="37" name="Group 36">
                    <a:extLst>
                      <a:ext uri="{FF2B5EF4-FFF2-40B4-BE49-F238E27FC236}">
                        <a16:creationId xmlns:a16="http://schemas.microsoft.com/office/drawing/2014/main" id="{A3AF34F8-CC08-46E1-9EC0-7ACE3FE9C671}"/>
                      </a:ext>
                    </a:extLst>
                  </p:cNvPr>
                  <p:cNvGrpSpPr/>
                  <p:nvPr/>
                </p:nvGrpSpPr>
                <p:grpSpPr>
                  <a:xfrm>
                    <a:off x="2204559" y="1039608"/>
                    <a:ext cx="7447086" cy="2268105"/>
                    <a:chOff x="2204559" y="1039608"/>
                    <a:chExt cx="7447086" cy="2268105"/>
                  </a:xfrm>
                </p:grpSpPr>
                <p:cxnSp>
                  <p:nvCxnSpPr>
                    <p:cNvPr id="39" name="Straight Connector 38">
                      <a:extLst>
                        <a:ext uri="{FF2B5EF4-FFF2-40B4-BE49-F238E27FC236}">
                          <a16:creationId xmlns:a16="http://schemas.microsoft.com/office/drawing/2014/main" id="{3C8D3B4F-1E86-446A-A9E0-BE7205E84126}"/>
                        </a:ext>
                      </a:extLst>
                    </p:cNvPr>
                    <p:cNvCxnSpPr/>
                    <p:nvPr/>
                  </p:nvCxnSpPr>
                  <p:spPr>
                    <a:xfrm>
                      <a:off x="2204560" y="1039608"/>
                      <a:ext cx="26377" cy="2268105"/>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630AD820-BBEA-4311-A8EE-3B1721FAE0A1}"/>
                        </a:ext>
                      </a:extLst>
                    </p:cNvPr>
                    <p:cNvCxnSpPr/>
                    <p:nvPr/>
                  </p:nvCxnSpPr>
                  <p:spPr>
                    <a:xfrm flipH="1">
                      <a:off x="2230938" y="3307713"/>
                      <a:ext cx="7420707" cy="0"/>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04D1AC57-2D22-499E-B632-743E464C373F}"/>
                        </a:ext>
                      </a:extLst>
                    </p:cNvPr>
                    <p:cNvCxnSpPr/>
                    <p:nvPr/>
                  </p:nvCxnSpPr>
                  <p:spPr>
                    <a:xfrm flipH="1">
                      <a:off x="2204559" y="1039608"/>
                      <a:ext cx="7447086" cy="0"/>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38" name="Straight Connector 37">
                    <a:extLst>
                      <a:ext uri="{FF2B5EF4-FFF2-40B4-BE49-F238E27FC236}">
                        <a16:creationId xmlns:a16="http://schemas.microsoft.com/office/drawing/2014/main" id="{F2247885-65CC-4A43-B540-5771002F8189}"/>
                      </a:ext>
                    </a:extLst>
                  </p:cNvPr>
                  <p:cNvCxnSpPr/>
                  <p:nvPr/>
                </p:nvCxnSpPr>
                <p:spPr>
                  <a:xfrm>
                    <a:off x="9651645" y="1039608"/>
                    <a:ext cx="0" cy="2268105"/>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25" name="Group 24">
                  <a:extLst>
                    <a:ext uri="{FF2B5EF4-FFF2-40B4-BE49-F238E27FC236}">
                      <a16:creationId xmlns:a16="http://schemas.microsoft.com/office/drawing/2014/main" id="{65AC9A21-17A1-4D31-B53E-D3F8071B4188}"/>
                    </a:ext>
                  </a:extLst>
                </p:cNvPr>
                <p:cNvGrpSpPr/>
                <p:nvPr/>
              </p:nvGrpSpPr>
              <p:grpSpPr>
                <a:xfrm>
                  <a:off x="7344019" y="1039829"/>
                  <a:ext cx="2258247" cy="1744693"/>
                  <a:chOff x="7344019" y="1039829"/>
                  <a:chExt cx="7447086" cy="2268105"/>
                </a:xfrm>
              </p:grpSpPr>
              <p:grpSp>
                <p:nvGrpSpPr>
                  <p:cNvPr id="26" name="Group 25">
                    <a:extLst>
                      <a:ext uri="{FF2B5EF4-FFF2-40B4-BE49-F238E27FC236}">
                        <a16:creationId xmlns:a16="http://schemas.microsoft.com/office/drawing/2014/main" id="{B23F56FF-0C43-4D72-9BDF-5C87D17618CC}"/>
                      </a:ext>
                    </a:extLst>
                  </p:cNvPr>
                  <p:cNvGrpSpPr/>
                  <p:nvPr/>
                </p:nvGrpSpPr>
                <p:grpSpPr>
                  <a:xfrm>
                    <a:off x="7344019" y="1039829"/>
                    <a:ext cx="7447086" cy="2268105"/>
                    <a:chOff x="7344019" y="1039829"/>
                    <a:chExt cx="7447086" cy="2268105"/>
                  </a:xfrm>
                </p:grpSpPr>
                <p:cxnSp>
                  <p:nvCxnSpPr>
                    <p:cNvPr id="28" name="Straight Connector 27">
                      <a:extLst>
                        <a:ext uri="{FF2B5EF4-FFF2-40B4-BE49-F238E27FC236}">
                          <a16:creationId xmlns:a16="http://schemas.microsoft.com/office/drawing/2014/main" id="{8D9FA53D-65A6-4C73-9C20-8BF783FF1908}"/>
                        </a:ext>
                      </a:extLst>
                    </p:cNvPr>
                    <p:cNvCxnSpPr/>
                    <p:nvPr/>
                  </p:nvCxnSpPr>
                  <p:spPr>
                    <a:xfrm>
                      <a:off x="7344020" y="1039829"/>
                      <a:ext cx="26377" cy="2268105"/>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0CEA378B-C099-4CF5-B00E-C6A8B2CB2793}"/>
                        </a:ext>
                      </a:extLst>
                    </p:cNvPr>
                    <p:cNvCxnSpPr/>
                    <p:nvPr/>
                  </p:nvCxnSpPr>
                  <p:spPr>
                    <a:xfrm flipH="1">
                      <a:off x="7370398" y="3307934"/>
                      <a:ext cx="7420707" cy="0"/>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8C12EE83-0C01-4B42-89A3-C96EEFAA17A3}"/>
                        </a:ext>
                      </a:extLst>
                    </p:cNvPr>
                    <p:cNvCxnSpPr/>
                    <p:nvPr/>
                  </p:nvCxnSpPr>
                  <p:spPr>
                    <a:xfrm flipH="1">
                      <a:off x="7344019" y="1039829"/>
                      <a:ext cx="7447086" cy="0"/>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27" name="Straight Connector 26">
                    <a:extLst>
                      <a:ext uri="{FF2B5EF4-FFF2-40B4-BE49-F238E27FC236}">
                        <a16:creationId xmlns:a16="http://schemas.microsoft.com/office/drawing/2014/main" id="{AC5DF3BC-B630-4AC5-9DEE-64CD29B65936}"/>
                      </a:ext>
                    </a:extLst>
                  </p:cNvPr>
                  <p:cNvCxnSpPr/>
                  <p:nvPr/>
                </p:nvCxnSpPr>
                <p:spPr>
                  <a:xfrm>
                    <a:off x="14791105" y="1039829"/>
                    <a:ext cx="0" cy="2268105"/>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sp>
            <p:nvSpPr>
              <p:cNvPr id="17" name="TextBox 34">
                <a:extLst>
                  <a:ext uri="{FF2B5EF4-FFF2-40B4-BE49-F238E27FC236}">
                    <a16:creationId xmlns:a16="http://schemas.microsoft.com/office/drawing/2014/main" id="{99CE0EB8-E27D-4958-9B9E-3FCBC6AB1B46}"/>
                  </a:ext>
                </a:extLst>
              </p:cNvPr>
              <p:cNvSpPr txBox="1"/>
              <p:nvPr/>
            </p:nvSpPr>
            <p:spPr>
              <a:xfrm>
                <a:off x="9327956" y="464496"/>
                <a:ext cx="970410" cy="553249"/>
              </a:xfrm>
              <a:prstGeom prst="rect">
                <a:avLst/>
              </a:prstGeom>
              <a:noFill/>
            </p:spPr>
            <p:txBody>
              <a:bodyPr wrap="square" rtlCol="0">
                <a:noAutofit/>
              </a:bodyPr>
              <a:lstStyle/>
              <a:p>
                <a:pPr>
                  <a:spcAft>
                    <a:spcPts val="0"/>
                  </a:spcAft>
                </a:pPr>
                <a:r>
                  <a:rPr lang="en-US" sz="2400" kern="120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Docker</a:t>
                </a:r>
                <a:endParaRPr lang="en-US" sz="2400">
                  <a:effectLst/>
                  <a:latin typeface="Times New Roman" panose="02020603050405020304" pitchFamily="18" charset="0"/>
                  <a:ea typeface="Times New Roman" panose="02020603050405020304" pitchFamily="18" charset="0"/>
                </a:endParaRPr>
              </a:p>
            </p:txBody>
          </p:sp>
          <p:pic>
            <p:nvPicPr>
              <p:cNvPr id="18" name="Picture 17">
                <a:extLst>
                  <a:ext uri="{FF2B5EF4-FFF2-40B4-BE49-F238E27FC236}">
                    <a16:creationId xmlns:a16="http://schemas.microsoft.com/office/drawing/2014/main" id="{1EFF5619-6889-47A9-9040-CFF1DB49F8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9857" y="2085808"/>
                <a:ext cx="1082042" cy="1085090"/>
              </a:xfrm>
              <a:prstGeom prst="rect">
                <a:avLst/>
              </a:prstGeom>
            </p:spPr>
          </p:pic>
        </p:grpSp>
        <p:sp>
          <p:nvSpPr>
            <p:cNvPr id="12" name="Rounded Rectangular Callout 321">
              <a:extLst>
                <a:ext uri="{FF2B5EF4-FFF2-40B4-BE49-F238E27FC236}">
                  <a16:creationId xmlns:a16="http://schemas.microsoft.com/office/drawing/2014/main" id="{1E24259C-D09D-4AD9-9875-49E7A446EFEC}"/>
                </a:ext>
              </a:extLst>
            </p:cNvPr>
            <p:cNvSpPr/>
            <p:nvPr/>
          </p:nvSpPr>
          <p:spPr>
            <a:xfrm flipH="1">
              <a:off x="1035439" y="3967908"/>
              <a:ext cx="2310000" cy="797705"/>
            </a:xfrm>
            <a:prstGeom prst="wedgeRoundRectCallout">
              <a:avLst>
                <a:gd name="adj1" fmla="val -50599"/>
                <a:gd name="adj2" fmla="val -181975"/>
                <a:gd name="adj3" fmla="val 16667"/>
              </a:avLst>
            </a:prstGeom>
            <a:solidFill>
              <a:schemeClr val="bg1">
                <a:lumMod val="85000"/>
              </a:schemeClr>
            </a:solidFill>
          </p:spPr>
          <p:style>
            <a:lnRef idx="1">
              <a:schemeClr val="accent1"/>
            </a:lnRef>
            <a:fillRef idx="2">
              <a:schemeClr val="accent1"/>
            </a:fillRef>
            <a:effectRef idx="1">
              <a:schemeClr val="accent1"/>
            </a:effectRef>
            <a:fontRef idx="minor">
              <a:schemeClr val="dk1"/>
            </a:fontRef>
          </p:style>
          <p:txBody>
            <a:bodyPr rtlCol="0" anchor="ctr"/>
            <a:lstStyle/>
            <a:p>
              <a:pPr>
                <a:spcAft>
                  <a:spcPts val="0"/>
                </a:spcAft>
              </a:pPr>
              <a:r>
                <a:rPr lang="en-US" sz="1400" kern="1200">
                  <a:solidFill>
                    <a:schemeClr val="bg2"/>
                  </a:solidFill>
                  <a:effectLst/>
                  <a:ea typeface="Times New Roman" panose="02020603050405020304" pitchFamily="18" charset="0"/>
                  <a:cs typeface="Times New Roman" panose="02020603050405020304" pitchFamily="18" charset="0"/>
                </a:rPr>
                <a:t>User sends request through webserver and WSGI </a:t>
              </a:r>
              <a:r>
                <a:rPr lang="en-US" sz="1400" kern="1200">
                  <a:solidFill>
                    <a:srgbClr val="4472C4"/>
                  </a:solidFill>
                  <a:effectLst/>
                  <a:ea typeface="Times New Roman" panose="02020603050405020304" pitchFamily="18" charset="0"/>
                  <a:cs typeface="Times New Roman" panose="02020603050405020304" pitchFamily="18" charset="0"/>
                </a:rPr>
                <a:t>(</a:t>
              </a:r>
              <a:r>
                <a:rPr lang="en-US" sz="1400" kern="1200">
                  <a:solidFill>
                    <a:srgbClr val="000000"/>
                  </a:solidFill>
                  <a:effectLst/>
                  <a:ea typeface="Times New Roman" panose="02020603050405020304" pitchFamily="18" charset="0"/>
                  <a:cs typeface="Times New Roman" panose="02020603050405020304" pitchFamily="18" charset="0"/>
                </a:rPr>
                <a:t>Web Server Gateway Interface)</a:t>
              </a:r>
              <a:endParaRPr lang="en-US" sz="1400">
                <a:effectLst/>
                <a:latin typeface="Times New Roman" panose="02020603050405020304" pitchFamily="18" charset="0"/>
                <a:ea typeface="Times New Roman" panose="02020603050405020304" pitchFamily="18" charset="0"/>
              </a:endParaRPr>
            </a:p>
          </p:txBody>
        </p:sp>
        <p:sp>
          <p:nvSpPr>
            <p:cNvPr id="13" name="Rounded Rectangular Callout 322">
              <a:extLst>
                <a:ext uri="{FF2B5EF4-FFF2-40B4-BE49-F238E27FC236}">
                  <a16:creationId xmlns:a16="http://schemas.microsoft.com/office/drawing/2014/main" id="{3A4CC7E1-7A1F-4230-980D-1890717D919D}"/>
                </a:ext>
              </a:extLst>
            </p:cNvPr>
            <p:cNvSpPr/>
            <p:nvPr/>
          </p:nvSpPr>
          <p:spPr>
            <a:xfrm flipH="1">
              <a:off x="4998489" y="3891487"/>
              <a:ext cx="1955383" cy="768006"/>
            </a:xfrm>
            <a:prstGeom prst="wedgeRoundRectCallout">
              <a:avLst>
                <a:gd name="adj1" fmla="val -66161"/>
                <a:gd name="adj2" fmla="val -179443"/>
                <a:gd name="adj3" fmla="val 16667"/>
              </a:avLst>
            </a:prstGeom>
            <a:solidFill>
              <a:schemeClr val="bg1">
                <a:lumMod val="85000"/>
              </a:schemeClr>
            </a:solidFill>
          </p:spPr>
          <p:style>
            <a:lnRef idx="1">
              <a:schemeClr val="accent1"/>
            </a:lnRef>
            <a:fillRef idx="2">
              <a:schemeClr val="accent1"/>
            </a:fillRef>
            <a:effectRef idx="1">
              <a:schemeClr val="accent1"/>
            </a:effectRef>
            <a:fontRef idx="minor">
              <a:schemeClr val="dk1"/>
            </a:fontRef>
          </p:style>
          <p:txBody>
            <a:bodyPr rtlCol="0" anchor="ctr"/>
            <a:lstStyle/>
            <a:p>
              <a:pPr>
                <a:spcAft>
                  <a:spcPts val="0"/>
                </a:spcAft>
              </a:pPr>
              <a:r>
                <a:rPr lang="en-US" sz="1400" kern="1200">
                  <a:solidFill>
                    <a:schemeClr val="bg2"/>
                  </a:solidFill>
                  <a:effectLst/>
                  <a:ea typeface="Times New Roman" panose="02020603050405020304" pitchFamily="18" charset="0"/>
                  <a:cs typeface="Times New Roman" panose="02020603050405020304" pitchFamily="18" charset="0"/>
                </a:rPr>
                <a:t>User receives request and makes reponses.</a:t>
              </a:r>
              <a:endParaRPr lang="en-US" sz="1400">
                <a:solidFill>
                  <a:schemeClr val="bg2"/>
                </a:solidFill>
                <a:effectLst/>
                <a:latin typeface="Times New Roman" panose="02020603050405020304" pitchFamily="18" charset="0"/>
                <a:ea typeface="Times New Roman" panose="02020603050405020304" pitchFamily="18" charset="0"/>
              </a:endParaRPr>
            </a:p>
          </p:txBody>
        </p:sp>
        <p:sp>
          <p:nvSpPr>
            <p:cNvPr id="14" name="Subtitle 2">
              <a:extLst>
                <a:ext uri="{FF2B5EF4-FFF2-40B4-BE49-F238E27FC236}">
                  <a16:creationId xmlns:a16="http://schemas.microsoft.com/office/drawing/2014/main" id="{29D3DBF9-478D-44D1-B89C-F96C66252B67}"/>
                </a:ext>
              </a:extLst>
            </p:cNvPr>
            <p:cNvSpPr txBox="1">
              <a:spLocks/>
            </p:cNvSpPr>
            <p:nvPr/>
          </p:nvSpPr>
          <p:spPr>
            <a:xfrm>
              <a:off x="400888" y="0"/>
              <a:ext cx="5618284" cy="448659"/>
            </a:xfrm>
            <a:prstGeom prst="rect">
              <a:avLst/>
            </a:prstGeom>
          </p:spPr>
          <p:txBody>
            <a:bodyPr vert="horz" lIns="91440" tIns="45720" rIns="91440" bIns="45720" rtlCol="0">
              <a:noAutofit/>
            </a:bodyPr>
            <a:lstStyle/>
            <a:p>
              <a:pPr>
                <a:spcAft>
                  <a:spcPts val="0"/>
                </a:spcAft>
              </a:pPr>
              <a:r>
                <a:rPr lang="en-US" sz="2400" b="1" kern="1200">
                  <a:solidFill>
                    <a:srgbClr val="F4B083"/>
                  </a:solidFill>
                  <a:effectLst/>
                  <a:latin typeface="Calibri" panose="020F0502020204030204" pitchFamily="34" charset="0"/>
                  <a:ea typeface="Times New Roman" panose="02020603050405020304" pitchFamily="18" charset="0"/>
                  <a:cs typeface="Times New Roman" panose="02020603050405020304" pitchFamily="18" charset="0"/>
                </a:rPr>
                <a:t>Overview processing</a:t>
              </a:r>
              <a:endParaRPr lang="en-US" sz="2400">
                <a:effectLst/>
                <a:latin typeface="Times New Roman" panose="02020603050405020304" pitchFamily="18" charset="0"/>
                <a:ea typeface="Times New Roman" panose="02020603050405020304" pitchFamily="18" charset="0"/>
              </a:endParaRPr>
            </a:p>
          </p:txBody>
        </p:sp>
        <p:sp>
          <p:nvSpPr>
            <p:cNvPr id="15" name="Rectangle 14">
              <a:extLst>
                <a:ext uri="{FF2B5EF4-FFF2-40B4-BE49-F238E27FC236}">
                  <a16:creationId xmlns:a16="http://schemas.microsoft.com/office/drawing/2014/main" id="{96922CA9-087D-45B8-9265-DFFD99AFB454}"/>
                </a:ext>
              </a:extLst>
            </p:cNvPr>
            <p:cNvSpPr/>
            <p:nvPr/>
          </p:nvSpPr>
          <p:spPr>
            <a:xfrm>
              <a:off x="0" y="527230"/>
              <a:ext cx="10686473" cy="29279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spTree>
    <p:extLst>
      <p:ext uri="{BB962C8B-B14F-4D97-AF65-F5344CB8AC3E}">
        <p14:creationId xmlns:p14="http://schemas.microsoft.com/office/powerpoint/2010/main" val="1656832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70490E-B4CB-4C48-929F-E0B446DE204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
        <p:nvSpPr>
          <p:cNvPr id="6" name="TextBox 5">
            <a:extLst>
              <a:ext uri="{FF2B5EF4-FFF2-40B4-BE49-F238E27FC236}">
                <a16:creationId xmlns:a16="http://schemas.microsoft.com/office/drawing/2014/main" id="{561D0291-4B66-E049-A0A9-EE2177C7C787}"/>
              </a:ext>
            </a:extLst>
          </p:cNvPr>
          <p:cNvSpPr txBox="1"/>
          <p:nvPr/>
        </p:nvSpPr>
        <p:spPr>
          <a:xfrm>
            <a:off x="755989" y="5015709"/>
            <a:ext cx="11433543" cy="830997"/>
          </a:xfrm>
          <a:prstGeom prst="rect">
            <a:avLst/>
          </a:prstGeom>
          <a:noFill/>
        </p:spPr>
        <p:txBody>
          <a:bodyPr wrap="square" rtlCol="0">
            <a:spAutoFit/>
          </a:bodyPr>
          <a:lstStyle/>
          <a:p>
            <a:pPr>
              <a:defRPr/>
            </a:pPr>
            <a:r>
              <a:rPr lang="en-US" sz="4800" b="1" spc="-100">
                <a:solidFill>
                  <a:srgbClr val="F37121"/>
                </a:solidFill>
                <a:latin typeface="BR Omega" pitchFamily="2" charset="77"/>
                <a:cs typeface="Arial" panose="020B0604020202020204" pitchFamily="34" charset="0"/>
              </a:rPr>
              <a:t>06. </a:t>
            </a:r>
            <a:r>
              <a:rPr lang="en-US" sz="4800" b="1">
                <a:solidFill>
                  <a:srgbClr val="19226D"/>
                </a:solidFill>
                <a:latin typeface="BR Omega"/>
                <a:ea typeface="Meiryo" panose="020B0604030504040204" pitchFamily="34" charset="-128"/>
              </a:rPr>
              <a:t>Remote Containers </a:t>
            </a:r>
          </a:p>
        </p:txBody>
      </p:sp>
      <p:pic>
        <p:nvPicPr>
          <p:cNvPr id="9" name="Picture 8">
            <a:extLst>
              <a:ext uri="{FF2B5EF4-FFF2-40B4-BE49-F238E27FC236}">
                <a16:creationId xmlns:a16="http://schemas.microsoft.com/office/drawing/2014/main" id="{A2818E5D-061B-6646-B4A0-26A6979F666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6787" b="26203"/>
          <a:stretch/>
        </p:blipFill>
        <p:spPr>
          <a:xfrm>
            <a:off x="262054" y="3902927"/>
            <a:ext cx="2942038" cy="981307"/>
          </a:xfrm>
          <a:prstGeom prst="rect">
            <a:avLst/>
          </a:prstGeom>
        </p:spPr>
      </p:pic>
      <p:sp>
        <p:nvSpPr>
          <p:cNvPr id="7" name="Slide Number Placeholder 6">
            <a:extLst>
              <a:ext uri="{FF2B5EF4-FFF2-40B4-BE49-F238E27FC236}">
                <a16:creationId xmlns:a16="http://schemas.microsoft.com/office/drawing/2014/main" id="{FE096D42-5215-4747-90F6-659F764B367B}"/>
              </a:ext>
            </a:extLst>
          </p:cNvPr>
          <p:cNvSpPr>
            <a:spLocks noGrp="1"/>
          </p:cNvSpPr>
          <p:nvPr>
            <p:ph type="sldNum" sz="quarter" idx="12"/>
          </p:nvPr>
        </p:nvSpPr>
        <p:spPr/>
        <p:txBody>
          <a:bodyPr/>
          <a:lstStyle/>
          <a:p>
            <a:fld id="{96E69268-9C8B-4EBF-A9EE-DC5DC2D48DC3}" type="slidenum">
              <a:rPr lang="en-US" smtClean="0"/>
              <a:pPr/>
              <a:t>22</a:t>
            </a:fld>
            <a:endParaRPr lang="en-US" dirty="0"/>
          </a:p>
        </p:txBody>
      </p:sp>
    </p:spTree>
    <p:extLst>
      <p:ext uri="{BB962C8B-B14F-4D97-AF65-F5344CB8AC3E}">
        <p14:creationId xmlns:p14="http://schemas.microsoft.com/office/powerpoint/2010/main" val="244928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85185E-6 L 6.25E-7 1.85185E-6 " pathEditMode="relative" rAng="0" ptsTypes="AA">
                                      <p:cBhvr>
                                        <p:cTn id="6" dur="1000" fill="hold"/>
                                        <p:tgtEl>
                                          <p:spTgt spid="6"/>
                                        </p:tgtEl>
                                        <p:attrNameLst>
                                          <p:attrName>ppt_x</p:attrName>
                                          <p:attrName>ppt_y</p:attrName>
                                        </p:attrNameLst>
                                      </p:cBhvr>
                                      <p:rCtr x="3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D03BF04-444E-A44E-A640-F847E627956F}"/>
              </a:ext>
            </a:extLst>
          </p:cNvPr>
          <p:cNvSpPr>
            <a:spLocks noGrp="1"/>
          </p:cNvSpPr>
          <p:nvPr>
            <p:ph type="title"/>
          </p:nvPr>
        </p:nvSpPr>
        <p:spPr/>
        <p:txBody>
          <a:bodyPr/>
          <a:lstStyle/>
          <a:p>
            <a:r>
              <a:rPr lang="en-US">
                <a:latin typeface="BR Omega"/>
                <a:ea typeface="Meiryo" panose="020B0604030504040204" pitchFamily="34" charset="-128"/>
              </a:rPr>
              <a:t>Remote Containers</a:t>
            </a:r>
            <a:endParaRPr lang="en-US"/>
          </a:p>
        </p:txBody>
      </p:sp>
      <p:sp>
        <p:nvSpPr>
          <p:cNvPr id="3" name="Slide Number Placeholder 2">
            <a:extLst>
              <a:ext uri="{FF2B5EF4-FFF2-40B4-BE49-F238E27FC236}">
                <a16:creationId xmlns:a16="http://schemas.microsoft.com/office/drawing/2014/main" id="{4A96D991-E580-904E-9D4D-52AC888DDAAC}"/>
              </a:ext>
            </a:extLst>
          </p:cNvPr>
          <p:cNvSpPr>
            <a:spLocks noGrp="1"/>
          </p:cNvSpPr>
          <p:nvPr>
            <p:ph type="sldNum" sz="quarter" idx="12"/>
          </p:nvPr>
        </p:nvSpPr>
        <p:spPr/>
        <p:txBody>
          <a:bodyPr/>
          <a:lstStyle/>
          <a:p>
            <a:fld id="{E012F146-47F9-A646-B182-8CC39B8AD32B}" type="slidenum">
              <a:rPr lang="x-none" smtClean="0"/>
              <a:pPr/>
              <a:t>23</a:t>
            </a:fld>
            <a:endParaRPr lang="x-none"/>
          </a:p>
        </p:txBody>
      </p:sp>
      <p:pic>
        <p:nvPicPr>
          <p:cNvPr id="1026" name="Picture 2" descr="Understanding VSCode DevContainer - Developing in Linux on Windows - YouTube">
            <a:extLst>
              <a:ext uri="{FF2B5EF4-FFF2-40B4-BE49-F238E27FC236}">
                <a16:creationId xmlns:a16="http://schemas.microsoft.com/office/drawing/2014/main" id="{A9640B4B-8A81-4862-8CE2-B5386F8435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60" t="2820"/>
          <a:stretch/>
        </p:blipFill>
        <p:spPr bwMode="auto">
          <a:xfrm>
            <a:off x="1142638" y="1111672"/>
            <a:ext cx="9898742" cy="5474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20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2145F29D-A42F-4744-89EF-9F22ADBE3257}"/>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B74D0CAF-E251-1B45-90EE-516770F19E93}"/>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0B60DC3-1B5C-514F-8555-4B7AEC2F08DD}"/>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57C38C0-D163-3D4F-9A2B-CC3726613ED8}"/>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51304F1-7CD1-9942-94FE-F5EBEA7B5A28}"/>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BC89E39-F92F-4C48-9326-E0A54168FFC1}"/>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4A17C81-171E-6A4F-AC6A-269DCA9636E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1990" t="29979" r="14237" b="30359"/>
          <a:stretch/>
        </p:blipFill>
        <p:spPr>
          <a:xfrm>
            <a:off x="954656" y="1047268"/>
            <a:ext cx="1822517" cy="695228"/>
          </a:xfrm>
          <a:prstGeom prst="rect">
            <a:avLst/>
          </a:prstGeom>
        </p:spPr>
      </p:pic>
      <p:sp>
        <p:nvSpPr>
          <p:cNvPr id="12" name="Slide Number Placeholder 11">
            <a:extLst>
              <a:ext uri="{FF2B5EF4-FFF2-40B4-BE49-F238E27FC236}">
                <a16:creationId xmlns:a16="http://schemas.microsoft.com/office/drawing/2014/main" id="{15467FC1-2BB7-6A4B-86EE-33A73BC30918}"/>
              </a:ext>
            </a:extLst>
          </p:cNvPr>
          <p:cNvSpPr>
            <a:spLocks noGrp="1"/>
          </p:cNvSpPr>
          <p:nvPr>
            <p:ph type="sldNum" sz="quarter" idx="12"/>
          </p:nvPr>
        </p:nvSpPr>
        <p:spPr/>
        <p:txBody>
          <a:bodyPr/>
          <a:lstStyle/>
          <a:p>
            <a:fld id="{E012F146-47F9-A646-B182-8CC39B8AD32B}" type="slidenum">
              <a:rPr lang="x-none" smtClean="0"/>
              <a:pPr/>
              <a:t>24</a:t>
            </a:fld>
            <a:endParaRPr lang="x-none"/>
          </a:p>
        </p:txBody>
      </p:sp>
    </p:spTree>
    <p:extLst>
      <p:ext uri="{BB962C8B-B14F-4D97-AF65-F5344CB8AC3E}">
        <p14:creationId xmlns:p14="http://schemas.microsoft.com/office/powerpoint/2010/main" val="2171522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70490E-B4CB-4C48-929F-E0B446DE204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
        <p:nvSpPr>
          <p:cNvPr id="6" name="TextBox 5">
            <a:extLst>
              <a:ext uri="{FF2B5EF4-FFF2-40B4-BE49-F238E27FC236}">
                <a16:creationId xmlns:a16="http://schemas.microsoft.com/office/drawing/2014/main" id="{561D0291-4B66-E049-A0A9-EE2177C7C787}"/>
              </a:ext>
            </a:extLst>
          </p:cNvPr>
          <p:cNvSpPr txBox="1"/>
          <p:nvPr/>
        </p:nvSpPr>
        <p:spPr>
          <a:xfrm>
            <a:off x="755990" y="5015709"/>
            <a:ext cx="11077318" cy="830997"/>
          </a:xfrm>
          <a:prstGeom prst="rect">
            <a:avLst/>
          </a:prstGeom>
          <a:noFill/>
        </p:spPr>
        <p:txBody>
          <a:bodyPr wrap="square" rtlCol="0">
            <a:spAutoFit/>
          </a:bodyPr>
          <a:lstStyle/>
          <a:p>
            <a:pPr>
              <a:defRPr/>
            </a:pPr>
            <a:r>
              <a:rPr lang="en-US" sz="4800" b="1" spc="-100">
                <a:solidFill>
                  <a:srgbClr val="F37121"/>
                </a:solidFill>
                <a:latin typeface="BR Omega" pitchFamily="2" charset="77"/>
                <a:cs typeface="Arial" panose="020B0604020202020204" pitchFamily="34" charset="0"/>
              </a:rPr>
              <a:t>01. </a:t>
            </a:r>
            <a:r>
              <a:rPr lang="en-US" sz="4800" b="1">
                <a:solidFill>
                  <a:srgbClr val="19226D"/>
                </a:solidFill>
                <a:latin typeface="BR Omega"/>
                <a:ea typeface="Meiryo" panose="020B0604030504040204" pitchFamily="34" charset="-128"/>
              </a:rPr>
              <a:t>Docker Images &amp; Containers</a:t>
            </a:r>
          </a:p>
        </p:txBody>
      </p:sp>
      <p:pic>
        <p:nvPicPr>
          <p:cNvPr id="9" name="Picture 8">
            <a:extLst>
              <a:ext uri="{FF2B5EF4-FFF2-40B4-BE49-F238E27FC236}">
                <a16:creationId xmlns:a16="http://schemas.microsoft.com/office/drawing/2014/main" id="{A2818E5D-061B-6646-B4A0-26A6979F666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6787" b="26203"/>
          <a:stretch/>
        </p:blipFill>
        <p:spPr>
          <a:xfrm>
            <a:off x="262054" y="3902927"/>
            <a:ext cx="2942038" cy="981307"/>
          </a:xfrm>
          <a:prstGeom prst="rect">
            <a:avLst/>
          </a:prstGeom>
        </p:spPr>
      </p:pic>
      <p:sp>
        <p:nvSpPr>
          <p:cNvPr id="7" name="Slide Number Placeholder 6">
            <a:extLst>
              <a:ext uri="{FF2B5EF4-FFF2-40B4-BE49-F238E27FC236}">
                <a16:creationId xmlns:a16="http://schemas.microsoft.com/office/drawing/2014/main" id="{FE096D42-5215-4747-90F6-659F764B367B}"/>
              </a:ext>
            </a:extLst>
          </p:cNvPr>
          <p:cNvSpPr>
            <a:spLocks noGrp="1"/>
          </p:cNvSpPr>
          <p:nvPr>
            <p:ph type="sldNum" sz="quarter" idx="12"/>
          </p:nvPr>
        </p:nvSpPr>
        <p:spPr/>
        <p:txBody>
          <a:bodyPr/>
          <a:lstStyle/>
          <a:p>
            <a:fld id="{96E69268-9C8B-4EBF-A9EE-DC5DC2D48DC3}" type="slidenum">
              <a:rPr lang="en-US" smtClean="0"/>
              <a:pPr/>
              <a:t>3</a:t>
            </a:fld>
            <a:endParaRPr lang="en-US" dirty="0"/>
          </a:p>
        </p:txBody>
      </p:sp>
    </p:spTree>
    <p:extLst>
      <p:ext uri="{BB962C8B-B14F-4D97-AF65-F5344CB8AC3E}">
        <p14:creationId xmlns:p14="http://schemas.microsoft.com/office/powerpoint/2010/main" val="186256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11111E-6 L -2.29167E-6 1.11111E-6 " pathEditMode="relative" rAng="0" ptsTypes="AA">
                                      <p:cBhvr>
                                        <p:cTn id="6" dur="1000" fill="hold"/>
                                        <p:tgtEl>
                                          <p:spTgt spid="6"/>
                                        </p:tgtEl>
                                        <p:attrNameLst>
                                          <p:attrName>ppt_x</p:attrName>
                                          <p:attrName>ppt_y</p:attrName>
                                        </p:attrNameLst>
                                      </p:cBhvr>
                                      <p:rCtr x="39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D03BF04-444E-A44E-A640-F847E627956F}"/>
              </a:ext>
            </a:extLst>
          </p:cNvPr>
          <p:cNvSpPr>
            <a:spLocks noGrp="1"/>
          </p:cNvSpPr>
          <p:nvPr>
            <p:ph type="title"/>
          </p:nvPr>
        </p:nvSpPr>
        <p:spPr/>
        <p:txBody>
          <a:bodyPr/>
          <a:lstStyle/>
          <a:p>
            <a:r>
              <a:rPr lang="en-US"/>
              <a:t>Docker Images &amp; Containers</a:t>
            </a:r>
            <a:endParaRPr lang="en-VN"/>
          </a:p>
        </p:txBody>
      </p:sp>
      <p:sp>
        <p:nvSpPr>
          <p:cNvPr id="3" name="Slide Number Placeholder 2">
            <a:extLst>
              <a:ext uri="{FF2B5EF4-FFF2-40B4-BE49-F238E27FC236}">
                <a16:creationId xmlns:a16="http://schemas.microsoft.com/office/drawing/2014/main" id="{4A96D991-E580-904E-9D4D-52AC888DDAAC}"/>
              </a:ext>
            </a:extLst>
          </p:cNvPr>
          <p:cNvSpPr>
            <a:spLocks noGrp="1"/>
          </p:cNvSpPr>
          <p:nvPr>
            <p:ph type="sldNum" sz="quarter" idx="12"/>
          </p:nvPr>
        </p:nvSpPr>
        <p:spPr/>
        <p:txBody>
          <a:bodyPr/>
          <a:lstStyle/>
          <a:p>
            <a:fld id="{E012F146-47F9-A646-B182-8CC39B8AD32B}" type="slidenum">
              <a:rPr lang="x-none" smtClean="0"/>
              <a:pPr/>
              <a:t>4</a:t>
            </a:fld>
            <a:endParaRPr lang="x-none"/>
          </a:p>
        </p:txBody>
      </p:sp>
      <p:sp>
        <p:nvSpPr>
          <p:cNvPr id="4" name="Rectangle: Rounded Corners 3">
            <a:extLst>
              <a:ext uri="{FF2B5EF4-FFF2-40B4-BE49-F238E27FC236}">
                <a16:creationId xmlns:a16="http://schemas.microsoft.com/office/drawing/2014/main" id="{E0E71C57-57FE-4382-B53F-91877FEA069A}"/>
              </a:ext>
            </a:extLst>
          </p:cNvPr>
          <p:cNvSpPr/>
          <p:nvPr/>
        </p:nvSpPr>
        <p:spPr>
          <a:xfrm>
            <a:off x="2863121" y="4811839"/>
            <a:ext cx="6178445" cy="865137"/>
          </a:xfrm>
          <a:prstGeom prst="roundRect">
            <a:avLst>
              <a:gd name="adj" fmla="val 10648"/>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rPr>
              <a:t>Your operating system</a:t>
            </a:r>
          </a:p>
        </p:txBody>
      </p:sp>
      <p:sp>
        <p:nvSpPr>
          <p:cNvPr id="18" name="Rectangle: Rounded Corners 17">
            <a:extLst>
              <a:ext uri="{FF2B5EF4-FFF2-40B4-BE49-F238E27FC236}">
                <a16:creationId xmlns:a16="http://schemas.microsoft.com/office/drawing/2014/main" id="{2EEA5B64-378C-477F-ADEF-01B4B6279763}"/>
              </a:ext>
            </a:extLst>
          </p:cNvPr>
          <p:cNvSpPr/>
          <p:nvPr/>
        </p:nvSpPr>
        <p:spPr>
          <a:xfrm>
            <a:off x="2863121" y="3635817"/>
            <a:ext cx="1946223" cy="1067177"/>
          </a:xfrm>
          <a:prstGeom prst="roundRect">
            <a:avLst>
              <a:gd name="adj" fmla="val 1064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rPr>
              <a:t>VM1: OS Linux</a:t>
            </a:r>
          </a:p>
        </p:txBody>
      </p:sp>
      <p:sp>
        <p:nvSpPr>
          <p:cNvPr id="20" name="Rectangle: Rounded Corners 19">
            <a:extLst>
              <a:ext uri="{FF2B5EF4-FFF2-40B4-BE49-F238E27FC236}">
                <a16:creationId xmlns:a16="http://schemas.microsoft.com/office/drawing/2014/main" id="{6854F2B6-75F0-421E-8E45-B5E2A2738716}"/>
              </a:ext>
            </a:extLst>
          </p:cNvPr>
          <p:cNvSpPr/>
          <p:nvPr/>
        </p:nvSpPr>
        <p:spPr>
          <a:xfrm>
            <a:off x="4979232" y="3635816"/>
            <a:ext cx="1946223" cy="1067177"/>
          </a:xfrm>
          <a:prstGeom prst="roundRect">
            <a:avLst>
              <a:gd name="adj" fmla="val 1064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rPr>
              <a:t>VM2: OS Linux</a:t>
            </a:r>
          </a:p>
        </p:txBody>
      </p:sp>
      <p:sp>
        <p:nvSpPr>
          <p:cNvPr id="21" name="Rectangle: Rounded Corners 20">
            <a:extLst>
              <a:ext uri="{FF2B5EF4-FFF2-40B4-BE49-F238E27FC236}">
                <a16:creationId xmlns:a16="http://schemas.microsoft.com/office/drawing/2014/main" id="{FAA9E07B-FB87-426C-99AE-F7B0DE97B177}"/>
              </a:ext>
            </a:extLst>
          </p:cNvPr>
          <p:cNvSpPr/>
          <p:nvPr/>
        </p:nvSpPr>
        <p:spPr>
          <a:xfrm>
            <a:off x="7095343" y="3635816"/>
            <a:ext cx="1946223" cy="1067177"/>
          </a:xfrm>
          <a:prstGeom prst="roundRect">
            <a:avLst>
              <a:gd name="adj" fmla="val 1064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rPr>
              <a:t>VM3: OS Mac</a:t>
            </a:r>
          </a:p>
        </p:txBody>
      </p:sp>
      <p:sp>
        <p:nvSpPr>
          <p:cNvPr id="22" name="Rectangle: Rounded Corners 21">
            <a:extLst>
              <a:ext uri="{FF2B5EF4-FFF2-40B4-BE49-F238E27FC236}">
                <a16:creationId xmlns:a16="http://schemas.microsoft.com/office/drawing/2014/main" id="{C0DAEE39-64B8-436B-81B1-E1A1E17C6E82}"/>
              </a:ext>
            </a:extLst>
          </p:cNvPr>
          <p:cNvSpPr/>
          <p:nvPr/>
        </p:nvSpPr>
        <p:spPr>
          <a:xfrm>
            <a:off x="2863121" y="1660705"/>
            <a:ext cx="1946223" cy="1849527"/>
          </a:xfrm>
          <a:prstGeom prst="roundRect">
            <a:avLst>
              <a:gd name="adj" fmla="val 1064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rPr>
              <a:t>Application A</a:t>
            </a:r>
          </a:p>
        </p:txBody>
      </p:sp>
      <p:sp>
        <p:nvSpPr>
          <p:cNvPr id="23" name="Rectangle: Rounded Corners 22">
            <a:extLst>
              <a:ext uri="{FF2B5EF4-FFF2-40B4-BE49-F238E27FC236}">
                <a16:creationId xmlns:a16="http://schemas.microsoft.com/office/drawing/2014/main" id="{31099C8F-EBA7-4D2A-A2D3-868CB92BFBE8}"/>
              </a:ext>
            </a:extLst>
          </p:cNvPr>
          <p:cNvSpPr/>
          <p:nvPr/>
        </p:nvSpPr>
        <p:spPr>
          <a:xfrm>
            <a:off x="4979232" y="1660704"/>
            <a:ext cx="1946223" cy="1849527"/>
          </a:xfrm>
          <a:prstGeom prst="roundRect">
            <a:avLst>
              <a:gd name="adj" fmla="val 1064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rPr>
              <a:t>Application B</a:t>
            </a:r>
          </a:p>
        </p:txBody>
      </p:sp>
      <p:sp>
        <p:nvSpPr>
          <p:cNvPr id="24" name="Rectangle: Rounded Corners 23">
            <a:extLst>
              <a:ext uri="{FF2B5EF4-FFF2-40B4-BE49-F238E27FC236}">
                <a16:creationId xmlns:a16="http://schemas.microsoft.com/office/drawing/2014/main" id="{2368625A-C398-4200-B092-12822958DC18}"/>
              </a:ext>
            </a:extLst>
          </p:cNvPr>
          <p:cNvSpPr/>
          <p:nvPr/>
        </p:nvSpPr>
        <p:spPr>
          <a:xfrm>
            <a:off x="7095343" y="1660704"/>
            <a:ext cx="1946223" cy="1849527"/>
          </a:xfrm>
          <a:prstGeom prst="roundRect">
            <a:avLst>
              <a:gd name="adj" fmla="val 1064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rPr>
              <a:t>Application C</a:t>
            </a:r>
          </a:p>
        </p:txBody>
      </p:sp>
    </p:spTree>
    <p:extLst>
      <p:ext uri="{BB962C8B-B14F-4D97-AF65-F5344CB8AC3E}">
        <p14:creationId xmlns:p14="http://schemas.microsoft.com/office/powerpoint/2010/main" val="1228432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D03BF04-444E-A44E-A640-F847E627956F}"/>
              </a:ext>
            </a:extLst>
          </p:cNvPr>
          <p:cNvSpPr>
            <a:spLocks noGrp="1"/>
          </p:cNvSpPr>
          <p:nvPr>
            <p:ph type="title"/>
          </p:nvPr>
        </p:nvSpPr>
        <p:spPr/>
        <p:txBody>
          <a:bodyPr/>
          <a:lstStyle/>
          <a:p>
            <a:r>
              <a:rPr lang="en-US"/>
              <a:t>Docker Images &amp; Containers</a:t>
            </a:r>
            <a:endParaRPr lang="en-VN"/>
          </a:p>
        </p:txBody>
      </p:sp>
      <p:sp>
        <p:nvSpPr>
          <p:cNvPr id="3" name="Slide Number Placeholder 2">
            <a:extLst>
              <a:ext uri="{FF2B5EF4-FFF2-40B4-BE49-F238E27FC236}">
                <a16:creationId xmlns:a16="http://schemas.microsoft.com/office/drawing/2014/main" id="{4A96D991-E580-904E-9D4D-52AC888DDAAC}"/>
              </a:ext>
            </a:extLst>
          </p:cNvPr>
          <p:cNvSpPr>
            <a:spLocks noGrp="1"/>
          </p:cNvSpPr>
          <p:nvPr>
            <p:ph type="sldNum" sz="quarter" idx="12"/>
          </p:nvPr>
        </p:nvSpPr>
        <p:spPr/>
        <p:txBody>
          <a:bodyPr/>
          <a:lstStyle/>
          <a:p>
            <a:fld id="{E012F146-47F9-A646-B182-8CC39B8AD32B}" type="slidenum">
              <a:rPr lang="x-none" smtClean="0"/>
              <a:pPr/>
              <a:t>5</a:t>
            </a:fld>
            <a:endParaRPr lang="x-none"/>
          </a:p>
        </p:txBody>
      </p:sp>
      <p:graphicFrame>
        <p:nvGraphicFramePr>
          <p:cNvPr id="16" name="Diagram 15">
            <a:extLst>
              <a:ext uri="{FF2B5EF4-FFF2-40B4-BE49-F238E27FC236}">
                <a16:creationId xmlns:a16="http://schemas.microsoft.com/office/drawing/2014/main" id="{928F1D2F-51DF-4505-B1C4-46C049927A21}"/>
              </a:ext>
            </a:extLst>
          </p:cNvPr>
          <p:cNvGraphicFramePr/>
          <p:nvPr/>
        </p:nvGraphicFramePr>
        <p:xfrm>
          <a:off x="2274631" y="1987895"/>
          <a:ext cx="7642737" cy="37220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0047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D03BF04-444E-A44E-A640-F847E627956F}"/>
              </a:ext>
            </a:extLst>
          </p:cNvPr>
          <p:cNvSpPr>
            <a:spLocks noGrp="1"/>
          </p:cNvSpPr>
          <p:nvPr>
            <p:ph type="title"/>
          </p:nvPr>
        </p:nvSpPr>
        <p:spPr/>
        <p:txBody>
          <a:bodyPr/>
          <a:lstStyle/>
          <a:p>
            <a:r>
              <a:rPr lang="en-US"/>
              <a:t>Docker Images &amp; Containers</a:t>
            </a:r>
            <a:endParaRPr lang="en-VN"/>
          </a:p>
        </p:txBody>
      </p:sp>
      <p:sp>
        <p:nvSpPr>
          <p:cNvPr id="3" name="Slide Number Placeholder 2">
            <a:extLst>
              <a:ext uri="{FF2B5EF4-FFF2-40B4-BE49-F238E27FC236}">
                <a16:creationId xmlns:a16="http://schemas.microsoft.com/office/drawing/2014/main" id="{4A96D991-E580-904E-9D4D-52AC888DDAAC}"/>
              </a:ext>
            </a:extLst>
          </p:cNvPr>
          <p:cNvSpPr>
            <a:spLocks noGrp="1"/>
          </p:cNvSpPr>
          <p:nvPr>
            <p:ph type="sldNum" sz="quarter" idx="12"/>
          </p:nvPr>
        </p:nvSpPr>
        <p:spPr/>
        <p:txBody>
          <a:bodyPr/>
          <a:lstStyle/>
          <a:p>
            <a:fld id="{E012F146-47F9-A646-B182-8CC39B8AD32B}" type="slidenum">
              <a:rPr lang="x-none" smtClean="0"/>
              <a:pPr/>
              <a:t>6</a:t>
            </a:fld>
            <a:endParaRPr lang="x-none"/>
          </a:p>
        </p:txBody>
      </p:sp>
      <p:pic>
        <p:nvPicPr>
          <p:cNvPr id="4" name="Picture 3">
            <a:extLst>
              <a:ext uri="{FF2B5EF4-FFF2-40B4-BE49-F238E27FC236}">
                <a16:creationId xmlns:a16="http://schemas.microsoft.com/office/drawing/2014/main" id="{B18DCC6D-101E-47AC-A3EA-E85B4BAB06A3}"/>
              </a:ext>
            </a:extLst>
          </p:cNvPr>
          <p:cNvPicPr>
            <a:picLocks noChangeAspect="1"/>
          </p:cNvPicPr>
          <p:nvPr/>
        </p:nvPicPr>
        <p:blipFill>
          <a:blip r:embed="rId3"/>
          <a:stretch>
            <a:fillRect/>
          </a:stretch>
        </p:blipFill>
        <p:spPr>
          <a:xfrm>
            <a:off x="1728178" y="1624539"/>
            <a:ext cx="8735644" cy="4448796"/>
          </a:xfrm>
          <a:prstGeom prst="rect">
            <a:avLst/>
          </a:prstGeom>
        </p:spPr>
      </p:pic>
    </p:spTree>
    <p:extLst>
      <p:ext uri="{BB962C8B-B14F-4D97-AF65-F5344CB8AC3E}">
        <p14:creationId xmlns:p14="http://schemas.microsoft.com/office/powerpoint/2010/main" val="3468332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D03BF04-444E-A44E-A640-F847E627956F}"/>
              </a:ext>
            </a:extLst>
          </p:cNvPr>
          <p:cNvSpPr>
            <a:spLocks noGrp="1"/>
          </p:cNvSpPr>
          <p:nvPr>
            <p:ph type="title"/>
          </p:nvPr>
        </p:nvSpPr>
        <p:spPr/>
        <p:txBody>
          <a:bodyPr/>
          <a:lstStyle/>
          <a:p>
            <a:r>
              <a:rPr lang="en-US"/>
              <a:t>Docker Images &amp; Containers</a:t>
            </a:r>
            <a:endParaRPr lang="en-VN"/>
          </a:p>
        </p:txBody>
      </p:sp>
      <p:sp>
        <p:nvSpPr>
          <p:cNvPr id="3" name="Slide Number Placeholder 2">
            <a:extLst>
              <a:ext uri="{FF2B5EF4-FFF2-40B4-BE49-F238E27FC236}">
                <a16:creationId xmlns:a16="http://schemas.microsoft.com/office/drawing/2014/main" id="{4A96D991-E580-904E-9D4D-52AC888DDAAC}"/>
              </a:ext>
            </a:extLst>
          </p:cNvPr>
          <p:cNvSpPr>
            <a:spLocks noGrp="1"/>
          </p:cNvSpPr>
          <p:nvPr>
            <p:ph type="sldNum" sz="quarter" idx="12"/>
          </p:nvPr>
        </p:nvSpPr>
        <p:spPr/>
        <p:txBody>
          <a:bodyPr/>
          <a:lstStyle/>
          <a:p>
            <a:fld id="{E012F146-47F9-A646-B182-8CC39B8AD32B}" type="slidenum">
              <a:rPr lang="x-none" smtClean="0"/>
              <a:pPr/>
              <a:t>7</a:t>
            </a:fld>
            <a:endParaRPr lang="x-none"/>
          </a:p>
        </p:txBody>
      </p:sp>
      <p:pic>
        <p:nvPicPr>
          <p:cNvPr id="2" name="Picture 1">
            <a:extLst>
              <a:ext uri="{FF2B5EF4-FFF2-40B4-BE49-F238E27FC236}">
                <a16:creationId xmlns:a16="http://schemas.microsoft.com/office/drawing/2014/main" id="{F4D3850D-FA38-4036-9755-313B9B2D449E}"/>
              </a:ext>
            </a:extLst>
          </p:cNvPr>
          <p:cNvPicPr>
            <a:picLocks noChangeAspect="1"/>
          </p:cNvPicPr>
          <p:nvPr/>
        </p:nvPicPr>
        <p:blipFill>
          <a:blip r:embed="rId3"/>
          <a:stretch>
            <a:fillRect/>
          </a:stretch>
        </p:blipFill>
        <p:spPr>
          <a:xfrm>
            <a:off x="1289967" y="1624539"/>
            <a:ext cx="9612066" cy="4448796"/>
          </a:xfrm>
          <a:prstGeom prst="rect">
            <a:avLst/>
          </a:prstGeom>
        </p:spPr>
      </p:pic>
    </p:spTree>
    <p:extLst>
      <p:ext uri="{BB962C8B-B14F-4D97-AF65-F5344CB8AC3E}">
        <p14:creationId xmlns:p14="http://schemas.microsoft.com/office/powerpoint/2010/main" val="4118516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D03BF04-444E-A44E-A640-F847E627956F}"/>
              </a:ext>
            </a:extLst>
          </p:cNvPr>
          <p:cNvSpPr>
            <a:spLocks noGrp="1"/>
          </p:cNvSpPr>
          <p:nvPr>
            <p:ph type="title"/>
          </p:nvPr>
        </p:nvSpPr>
        <p:spPr/>
        <p:txBody>
          <a:bodyPr/>
          <a:lstStyle/>
          <a:p>
            <a:r>
              <a:rPr lang="en-US"/>
              <a:t>Docker Images &amp; Containers</a:t>
            </a:r>
            <a:endParaRPr lang="en-VN"/>
          </a:p>
        </p:txBody>
      </p:sp>
      <p:sp>
        <p:nvSpPr>
          <p:cNvPr id="3" name="Slide Number Placeholder 2">
            <a:extLst>
              <a:ext uri="{FF2B5EF4-FFF2-40B4-BE49-F238E27FC236}">
                <a16:creationId xmlns:a16="http://schemas.microsoft.com/office/drawing/2014/main" id="{4A96D991-E580-904E-9D4D-52AC888DDAAC}"/>
              </a:ext>
            </a:extLst>
          </p:cNvPr>
          <p:cNvSpPr>
            <a:spLocks noGrp="1"/>
          </p:cNvSpPr>
          <p:nvPr>
            <p:ph type="sldNum" sz="quarter" idx="12"/>
          </p:nvPr>
        </p:nvSpPr>
        <p:spPr/>
        <p:txBody>
          <a:bodyPr/>
          <a:lstStyle/>
          <a:p>
            <a:fld id="{E012F146-47F9-A646-B182-8CC39B8AD32B}" type="slidenum">
              <a:rPr lang="x-none" smtClean="0"/>
              <a:pPr/>
              <a:t>8</a:t>
            </a:fld>
            <a:endParaRPr lang="x-none"/>
          </a:p>
        </p:txBody>
      </p:sp>
      <p:pic>
        <p:nvPicPr>
          <p:cNvPr id="5" name="Picture 4">
            <a:extLst>
              <a:ext uri="{FF2B5EF4-FFF2-40B4-BE49-F238E27FC236}">
                <a16:creationId xmlns:a16="http://schemas.microsoft.com/office/drawing/2014/main" id="{9F697847-10BB-47A9-B916-3CECE7B9B431}"/>
              </a:ext>
            </a:extLst>
          </p:cNvPr>
          <p:cNvPicPr>
            <a:picLocks noChangeAspect="1"/>
          </p:cNvPicPr>
          <p:nvPr/>
        </p:nvPicPr>
        <p:blipFill>
          <a:blip r:embed="rId3"/>
          <a:stretch>
            <a:fillRect/>
          </a:stretch>
        </p:blipFill>
        <p:spPr>
          <a:xfrm>
            <a:off x="1613862" y="1419848"/>
            <a:ext cx="8964276" cy="4782217"/>
          </a:xfrm>
          <a:prstGeom prst="rect">
            <a:avLst/>
          </a:prstGeom>
        </p:spPr>
      </p:pic>
    </p:spTree>
    <p:extLst>
      <p:ext uri="{BB962C8B-B14F-4D97-AF65-F5344CB8AC3E}">
        <p14:creationId xmlns:p14="http://schemas.microsoft.com/office/powerpoint/2010/main" val="121095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70490E-B4CB-4C48-929F-E0B446DE204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
        <p:nvSpPr>
          <p:cNvPr id="6" name="TextBox 5">
            <a:extLst>
              <a:ext uri="{FF2B5EF4-FFF2-40B4-BE49-F238E27FC236}">
                <a16:creationId xmlns:a16="http://schemas.microsoft.com/office/drawing/2014/main" id="{561D0291-4B66-E049-A0A9-EE2177C7C787}"/>
              </a:ext>
            </a:extLst>
          </p:cNvPr>
          <p:cNvSpPr txBox="1"/>
          <p:nvPr/>
        </p:nvSpPr>
        <p:spPr>
          <a:xfrm>
            <a:off x="755989" y="5015709"/>
            <a:ext cx="11433543" cy="830997"/>
          </a:xfrm>
          <a:prstGeom prst="rect">
            <a:avLst/>
          </a:prstGeom>
          <a:noFill/>
        </p:spPr>
        <p:txBody>
          <a:bodyPr wrap="square" rtlCol="0">
            <a:spAutoFit/>
          </a:bodyPr>
          <a:lstStyle/>
          <a:p>
            <a:pPr>
              <a:defRPr/>
            </a:pPr>
            <a:r>
              <a:rPr lang="en-US" sz="4800" b="1" spc="-100">
                <a:solidFill>
                  <a:srgbClr val="F37121"/>
                </a:solidFill>
                <a:latin typeface="BR Omega" pitchFamily="2" charset="77"/>
                <a:cs typeface="Arial" panose="020B0604020202020204" pitchFamily="34" charset="0"/>
              </a:rPr>
              <a:t>02. </a:t>
            </a:r>
            <a:r>
              <a:rPr lang="en-US" sz="4800" b="1">
                <a:solidFill>
                  <a:srgbClr val="19226D"/>
                </a:solidFill>
                <a:latin typeface="BR Omega"/>
                <a:ea typeface="Meiryo" panose="020B0604030504040204" pitchFamily="34" charset="-128"/>
              </a:rPr>
              <a:t>Managing Data &amp; Working with Volumes</a:t>
            </a:r>
          </a:p>
        </p:txBody>
      </p:sp>
      <p:pic>
        <p:nvPicPr>
          <p:cNvPr id="9" name="Picture 8">
            <a:extLst>
              <a:ext uri="{FF2B5EF4-FFF2-40B4-BE49-F238E27FC236}">
                <a16:creationId xmlns:a16="http://schemas.microsoft.com/office/drawing/2014/main" id="{A2818E5D-061B-6646-B4A0-26A6979F666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6787" b="26203"/>
          <a:stretch/>
        </p:blipFill>
        <p:spPr>
          <a:xfrm>
            <a:off x="262054" y="3902927"/>
            <a:ext cx="2942038" cy="981307"/>
          </a:xfrm>
          <a:prstGeom prst="rect">
            <a:avLst/>
          </a:prstGeom>
        </p:spPr>
      </p:pic>
      <p:sp>
        <p:nvSpPr>
          <p:cNvPr id="7" name="Slide Number Placeholder 6">
            <a:extLst>
              <a:ext uri="{FF2B5EF4-FFF2-40B4-BE49-F238E27FC236}">
                <a16:creationId xmlns:a16="http://schemas.microsoft.com/office/drawing/2014/main" id="{FE096D42-5215-4747-90F6-659F764B367B}"/>
              </a:ext>
            </a:extLst>
          </p:cNvPr>
          <p:cNvSpPr>
            <a:spLocks noGrp="1"/>
          </p:cNvSpPr>
          <p:nvPr>
            <p:ph type="sldNum" sz="quarter" idx="12"/>
          </p:nvPr>
        </p:nvSpPr>
        <p:spPr/>
        <p:txBody>
          <a:bodyPr/>
          <a:lstStyle/>
          <a:p>
            <a:fld id="{96E69268-9C8B-4EBF-A9EE-DC5DC2D48DC3}" type="slidenum">
              <a:rPr lang="en-US" smtClean="0"/>
              <a:pPr/>
              <a:t>9</a:t>
            </a:fld>
            <a:endParaRPr lang="en-US" dirty="0"/>
          </a:p>
        </p:txBody>
      </p:sp>
    </p:spTree>
    <p:extLst>
      <p:ext uri="{BB962C8B-B14F-4D97-AF65-F5344CB8AC3E}">
        <p14:creationId xmlns:p14="http://schemas.microsoft.com/office/powerpoint/2010/main" val="119646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11111E-6 L -2.29167E-6 1.11111E-6 " pathEditMode="relative" rAng="0" ptsTypes="AA">
                                      <p:cBhvr>
                                        <p:cTn id="6" dur="1000" fill="hold"/>
                                        <p:tgtEl>
                                          <p:spTgt spid="6"/>
                                        </p:tgtEl>
                                        <p:attrNameLst>
                                          <p:attrName>ppt_x</p:attrName>
                                          <p:attrName>ppt_y</p:attrName>
                                        </p:attrNameLst>
                                      </p:cBhvr>
                                      <p:rCtr x="39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Custom 1">
      <a:dk1>
        <a:srgbClr val="034EA2"/>
      </a:dk1>
      <a:lt1>
        <a:sysClr val="window" lastClr="FFFFFF"/>
      </a:lt1>
      <a:dk2>
        <a:srgbClr val="19226D"/>
      </a:dk2>
      <a:lt2>
        <a:srgbClr val="F37021"/>
      </a:lt2>
      <a:accent1>
        <a:srgbClr val="33B2C1"/>
      </a:accent1>
      <a:accent2>
        <a:srgbClr val="50B848"/>
      </a:accent2>
      <a:accent3>
        <a:srgbClr val="F2F2F2"/>
      </a:accent3>
      <a:accent4>
        <a:srgbClr val="BFBFBF"/>
      </a:accent4>
      <a:accent5>
        <a:srgbClr val="171616"/>
      </a:accent5>
      <a:accent6>
        <a:srgbClr val="AEABAB"/>
      </a:accent6>
      <a:hlink>
        <a:srgbClr val="F37021"/>
      </a:hlink>
      <a:folHlink>
        <a:srgbClr val="F37021"/>
      </a:folHlink>
    </a:clrScheme>
    <a:fontScheme name="FPT Software tempt">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12756</TotalTime>
  <Words>1253</Words>
  <Application>Microsoft Office PowerPoint</Application>
  <PresentationFormat>Widescreen</PresentationFormat>
  <Paragraphs>139</Paragraphs>
  <Slides>24</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Meiryo</vt:lpstr>
      <vt:lpstr>Arial</vt:lpstr>
      <vt:lpstr>BR Omega</vt:lpstr>
      <vt:lpstr>BR Omega VN</vt:lpstr>
      <vt:lpstr>Calibri</vt:lpstr>
      <vt:lpstr>Segoe UI</vt:lpstr>
      <vt:lpstr>Times New Roman</vt:lpstr>
      <vt:lpstr>Office Theme</vt:lpstr>
      <vt:lpstr>PowerPoint Presentation</vt:lpstr>
      <vt:lpstr>PowerPoint Presentation</vt:lpstr>
      <vt:lpstr>PowerPoint Presentation</vt:lpstr>
      <vt:lpstr>Docker Images &amp; Containers</vt:lpstr>
      <vt:lpstr>Docker Images &amp; Containers</vt:lpstr>
      <vt:lpstr>Docker Images &amp; Containers</vt:lpstr>
      <vt:lpstr>Docker Images &amp; Containers</vt:lpstr>
      <vt:lpstr>Docker Images &amp; Containers</vt:lpstr>
      <vt:lpstr>PowerPoint Presentation</vt:lpstr>
      <vt:lpstr>Managing Data &amp; Working with Volumes</vt:lpstr>
      <vt:lpstr>Managing Data &amp; Working with Volumes</vt:lpstr>
      <vt:lpstr>Managing Data &amp; Working with Volumes</vt:lpstr>
      <vt:lpstr>PowerPoint Presentation</vt:lpstr>
      <vt:lpstr>Networking – Container Communication</vt:lpstr>
      <vt:lpstr>Networking – Container Communication</vt:lpstr>
      <vt:lpstr>Networking – Container Communication</vt:lpstr>
      <vt:lpstr>Networking – Container Communication</vt:lpstr>
      <vt:lpstr>PowerPoint Presentation</vt:lpstr>
      <vt:lpstr>Docker Compose </vt:lpstr>
      <vt:lpstr>PowerPoint Presentation</vt:lpstr>
      <vt:lpstr>Deploying Docker Containers</vt:lpstr>
      <vt:lpstr>PowerPoint Presentation</vt:lpstr>
      <vt:lpstr>Remote Containers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MSI</dc:creator>
  <cp:lastModifiedBy>Nguyen Van Phuoc (FWA.CTA)</cp:lastModifiedBy>
  <cp:revision>239</cp:revision>
  <dcterms:created xsi:type="dcterms:W3CDTF">2021-11-26T03:15:35Z</dcterms:created>
  <dcterms:modified xsi:type="dcterms:W3CDTF">2022-09-22T09:56:57Z</dcterms:modified>
</cp:coreProperties>
</file>